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4"/>
  </p:notesMasterIdLst>
  <p:handoutMasterIdLst>
    <p:handoutMasterId r:id="rId25"/>
  </p:handoutMasterIdLst>
  <p:sldIdLst>
    <p:sldId id="256" r:id="rId2"/>
    <p:sldId id="259" r:id="rId3"/>
    <p:sldId id="260" r:id="rId4"/>
    <p:sldId id="313" r:id="rId5"/>
    <p:sldId id="261" r:id="rId6"/>
    <p:sldId id="262" r:id="rId7"/>
    <p:sldId id="309" r:id="rId8"/>
    <p:sldId id="263" r:id="rId9"/>
    <p:sldId id="311" r:id="rId10"/>
    <p:sldId id="305" r:id="rId11"/>
    <p:sldId id="312" r:id="rId12"/>
    <p:sldId id="306" r:id="rId13"/>
    <p:sldId id="307" r:id="rId14"/>
    <p:sldId id="314" r:id="rId15"/>
    <p:sldId id="316" r:id="rId16"/>
    <p:sldId id="317" r:id="rId17"/>
    <p:sldId id="318" r:id="rId18"/>
    <p:sldId id="319" r:id="rId19"/>
    <p:sldId id="315" r:id="rId20"/>
    <p:sldId id="264" r:id="rId21"/>
    <p:sldId id="267" r:id="rId22"/>
    <p:sldId id="265" r:id="rId23"/>
  </p:sldIdLst>
  <p:sldSz cx="9144000" cy="5143500" type="screen16x9"/>
  <p:notesSz cx="6858000" cy="9144000"/>
  <p:embeddedFontLst>
    <p:embeddedFont>
      <p:font typeface="Alata" panose="020B0604020202020204" charset="0"/>
      <p:regular r:id="rId26"/>
    </p:embeddedFont>
    <p:embeddedFont>
      <p:font typeface="Berlin Sans FB Demi" panose="020E0802020502020306" pitchFamily="34" charset="0"/>
      <p:bold r:id="rId27"/>
    </p:embeddedFont>
    <p:embeddedFont>
      <p:font typeface="Georgia" panose="02040502050405020303" pitchFamily="18" charset="0"/>
      <p:regular r:id="rId28"/>
      <p:bold r:id="rId29"/>
      <p:italic r:id="rId30"/>
      <p:boldItalic r:id="rId31"/>
    </p:embeddedFont>
    <p:embeddedFont>
      <p:font typeface="Montserrat" panose="00000500000000000000" pitchFamily="2" charset="0"/>
      <p:regular r:id="rId32"/>
      <p:bold r:id="rId33"/>
      <p:italic r:id="rId34"/>
      <p:boldItalic r:id="rId35"/>
    </p:embeddedFont>
    <p:embeddedFont>
      <p:font typeface="Poppins" panose="00000500000000000000" pitchFamily="2" charset="0"/>
      <p:regular r:id="rId36"/>
      <p:bold r:id="rId37"/>
      <p:italic r:id="rId38"/>
      <p:boldItalic r:id="rId39"/>
    </p:embeddedFont>
    <p:embeddedFont>
      <p:font typeface="Sarabun" panose="020B0604020202020204" charset="-34"/>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520C5-CBEF-447B-B8F0-2CCD7440A8E5}">
  <a:tblStyle styleId="{40F520C5-CBEF-447B-B8F0-2CCD7440A8E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06"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259278A-114C-525F-8C7F-6FBAFEFC9BF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29F6968E-1139-4833-F7B1-BAB71B52C9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C37C5F-0534-49DB-8FE9-7656D5397446}" type="datetimeFigureOut">
              <a:rPr lang="en-IN" smtClean="0"/>
              <a:t>27-11-2024</a:t>
            </a:fld>
            <a:endParaRPr lang="en-IN"/>
          </a:p>
        </p:txBody>
      </p:sp>
      <p:sp>
        <p:nvSpPr>
          <p:cNvPr id="4" name="Footer Placeholder 3">
            <a:extLst>
              <a:ext uri="{FF2B5EF4-FFF2-40B4-BE49-F238E27FC236}">
                <a16:creationId xmlns:a16="http://schemas.microsoft.com/office/drawing/2014/main" id="{E4D60208-0A74-EA5F-9BFC-2BEEDEA2F5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IN"/>
              <a:t>TEAM 1</a:t>
            </a:r>
          </a:p>
        </p:txBody>
      </p:sp>
      <p:sp>
        <p:nvSpPr>
          <p:cNvPr id="5" name="Slide Number Placeholder 4">
            <a:extLst>
              <a:ext uri="{FF2B5EF4-FFF2-40B4-BE49-F238E27FC236}">
                <a16:creationId xmlns:a16="http://schemas.microsoft.com/office/drawing/2014/main" id="{35FCBF07-F278-4F97-97AC-9F9C7F841D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F692DEE-8AF8-40AB-B8FC-895CF2D1E834}" type="slidenum">
              <a:rPr lang="en-IN" smtClean="0"/>
              <a:t>‹#›</a:t>
            </a:fld>
            <a:endParaRPr lang="en-IN"/>
          </a:p>
        </p:txBody>
      </p:sp>
    </p:spTree>
    <p:extLst>
      <p:ext uri="{BB962C8B-B14F-4D97-AF65-F5344CB8AC3E}">
        <p14:creationId xmlns:p14="http://schemas.microsoft.com/office/powerpoint/2010/main" val="2978464919"/>
      </p:ext>
    </p:extLst>
  </p:cSld>
  <p:clrMap bg1="lt1" tx1="dk1" bg2="lt2" tx2="dk2" accent1="accent1" accent2="accent2" accent3="accent3" accent4="accent4" accent5="accent5" accent6="accent6" hlink="hlink" folHlink="folHlink"/>
  <p:hf sldNum="0" hdr="0" dt="0"/>
</p:handoutMaster>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jpg>
</file>

<file path=ppt/media/image2.png>
</file>

<file path=ppt/media/image3.sv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sldNum="0" hd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6DE60543-3996-1D0C-2D75-C53DB21B3B8F}"/>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25EC680B-791C-C4DD-BA86-9F178C82BD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811ACD4D-C2B1-613B-00B3-A43B87CC56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1805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6DF694B7-1309-EA90-F25F-96C1A985EFE0}"/>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FEB2432E-996E-2C26-5547-85DF0313D2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E5B32A3D-D0E7-6488-F2D2-BB3F2B1496D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413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57C1D183-A5A2-AB6B-0D3F-788DCDC8CD51}"/>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470A401F-FA34-B89D-32FD-488A3BD280B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2282253A-137E-C3D0-D1CB-E82149D6FE5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40220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F10270C2-4E84-6481-039A-001308C1E72B}"/>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D9EC0112-7E90-A02E-D2AE-E5EDB72C8C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A3B1BCB6-66C3-0828-AF7D-6A57A5CB621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51823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403CB385-7633-618A-1CCD-23CB51207768}"/>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7FE63E68-7DA6-2C26-3E99-499C2F3FA8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C2A40BF7-2366-9FDF-E4E4-DCDE69CC90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27879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a:extLst>
            <a:ext uri="{FF2B5EF4-FFF2-40B4-BE49-F238E27FC236}">
              <a16:creationId xmlns:a16="http://schemas.microsoft.com/office/drawing/2014/main" id="{E2AF27F4-C5DF-2BF5-DE58-AA72E5C4492D}"/>
            </a:ext>
          </a:extLst>
        </p:cNvPr>
        <p:cNvGrpSpPr/>
        <p:nvPr/>
      </p:nvGrpSpPr>
      <p:grpSpPr>
        <a:xfrm>
          <a:off x="0" y="0"/>
          <a:ext cx="0" cy="0"/>
          <a:chOff x="0" y="0"/>
          <a:chExt cx="0" cy="0"/>
        </a:xfrm>
      </p:grpSpPr>
      <p:sp>
        <p:nvSpPr>
          <p:cNvPr id="1085" name="Google Shape;1085;g1b85e33af12_0_600:notes">
            <a:extLst>
              <a:ext uri="{FF2B5EF4-FFF2-40B4-BE49-F238E27FC236}">
                <a16:creationId xmlns:a16="http://schemas.microsoft.com/office/drawing/2014/main" id="{06666F0A-745C-A3F9-B2E1-A835987C58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1b85e33af12_0_600:notes">
            <a:extLst>
              <a:ext uri="{FF2B5EF4-FFF2-40B4-BE49-F238E27FC236}">
                <a16:creationId xmlns:a16="http://schemas.microsoft.com/office/drawing/2014/main" id="{C6B4F290-10D8-D47A-0DE1-59D08AEEB07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68980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a:extLst>
            <a:ext uri="{FF2B5EF4-FFF2-40B4-BE49-F238E27FC236}">
              <a16:creationId xmlns:a16="http://schemas.microsoft.com/office/drawing/2014/main" id="{A947F786-C1CD-12B0-8120-D8DD8B0043AA}"/>
            </a:ext>
          </a:extLst>
        </p:cNvPr>
        <p:cNvGrpSpPr/>
        <p:nvPr/>
      </p:nvGrpSpPr>
      <p:grpSpPr>
        <a:xfrm>
          <a:off x="0" y="0"/>
          <a:ext cx="0" cy="0"/>
          <a:chOff x="0" y="0"/>
          <a:chExt cx="0" cy="0"/>
        </a:xfrm>
      </p:grpSpPr>
      <p:sp>
        <p:nvSpPr>
          <p:cNvPr id="1085" name="Google Shape;1085;g1b85e33af12_0_600:notes">
            <a:extLst>
              <a:ext uri="{FF2B5EF4-FFF2-40B4-BE49-F238E27FC236}">
                <a16:creationId xmlns:a16="http://schemas.microsoft.com/office/drawing/2014/main" id="{22CAB3C1-8532-5992-143D-F747E3B21F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1b85e33af12_0_600:notes">
            <a:extLst>
              <a:ext uri="{FF2B5EF4-FFF2-40B4-BE49-F238E27FC236}">
                <a16:creationId xmlns:a16="http://schemas.microsoft.com/office/drawing/2014/main" id="{BBDF94DF-57D0-F869-1041-79D4DF445DF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54984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a:extLst>
            <a:ext uri="{FF2B5EF4-FFF2-40B4-BE49-F238E27FC236}">
              <a16:creationId xmlns:a16="http://schemas.microsoft.com/office/drawing/2014/main" id="{2BAADB43-5135-608F-E4BB-848C3AA56AEF}"/>
            </a:ext>
          </a:extLst>
        </p:cNvPr>
        <p:cNvGrpSpPr/>
        <p:nvPr/>
      </p:nvGrpSpPr>
      <p:grpSpPr>
        <a:xfrm>
          <a:off x="0" y="0"/>
          <a:ext cx="0" cy="0"/>
          <a:chOff x="0" y="0"/>
          <a:chExt cx="0" cy="0"/>
        </a:xfrm>
      </p:grpSpPr>
      <p:sp>
        <p:nvSpPr>
          <p:cNvPr id="952" name="Google Shape;952;gbd6c00e730_0_89:notes">
            <a:extLst>
              <a:ext uri="{FF2B5EF4-FFF2-40B4-BE49-F238E27FC236}">
                <a16:creationId xmlns:a16="http://schemas.microsoft.com/office/drawing/2014/main" id="{8F984A19-ED1E-0921-F3D6-F9D493A290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bd6c00e730_0_89:notes">
            <a:extLst>
              <a:ext uri="{FF2B5EF4-FFF2-40B4-BE49-F238E27FC236}">
                <a16:creationId xmlns:a16="http://schemas.microsoft.com/office/drawing/2014/main" id="{A88F2F7F-8925-92DA-29DD-8A1872702E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51472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a:extLst>
            <a:ext uri="{FF2B5EF4-FFF2-40B4-BE49-F238E27FC236}">
              <a16:creationId xmlns:a16="http://schemas.microsoft.com/office/drawing/2014/main" id="{1A72576A-202D-1BE8-B45F-741D30F2DAD1}"/>
            </a:ext>
          </a:extLst>
        </p:cNvPr>
        <p:cNvGrpSpPr/>
        <p:nvPr/>
      </p:nvGrpSpPr>
      <p:grpSpPr>
        <a:xfrm>
          <a:off x="0" y="0"/>
          <a:ext cx="0" cy="0"/>
          <a:chOff x="0" y="0"/>
          <a:chExt cx="0" cy="0"/>
        </a:xfrm>
      </p:grpSpPr>
      <p:sp>
        <p:nvSpPr>
          <p:cNvPr id="952" name="Google Shape;952;gbd6c00e730_0_89:notes">
            <a:extLst>
              <a:ext uri="{FF2B5EF4-FFF2-40B4-BE49-F238E27FC236}">
                <a16:creationId xmlns:a16="http://schemas.microsoft.com/office/drawing/2014/main" id="{4F731C1D-5C45-3C48-C6F3-E4F139A3B2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bd6c00e730_0_89:notes">
            <a:extLst>
              <a:ext uri="{FF2B5EF4-FFF2-40B4-BE49-F238E27FC236}">
                <a16:creationId xmlns:a16="http://schemas.microsoft.com/office/drawing/2014/main" id="{F79D58B9-D6ED-803A-0E1B-3346B53C4EB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14969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a:extLst>
            <a:ext uri="{FF2B5EF4-FFF2-40B4-BE49-F238E27FC236}">
              <a16:creationId xmlns:a16="http://schemas.microsoft.com/office/drawing/2014/main" id="{A15B59A4-8963-BE7B-7C32-FE8517A7B98C}"/>
            </a:ext>
          </a:extLst>
        </p:cNvPr>
        <p:cNvGrpSpPr/>
        <p:nvPr/>
      </p:nvGrpSpPr>
      <p:grpSpPr>
        <a:xfrm>
          <a:off x="0" y="0"/>
          <a:ext cx="0" cy="0"/>
          <a:chOff x="0" y="0"/>
          <a:chExt cx="0" cy="0"/>
        </a:xfrm>
      </p:grpSpPr>
      <p:sp>
        <p:nvSpPr>
          <p:cNvPr id="1205" name="Google Shape;1205;g1b85e33af12_0_632:notes">
            <a:extLst>
              <a:ext uri="{FF2B5EF4-FFF2-40B4-BE49-F238E27FC236}">
                <a16:creationId xmlns:a16="http://schemas.microsoft.com/office/drawing/2014/main" id="{A93B2500-A85C-737D-370C-A5155FA0C9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1b85e33af12_0_632:notes">
            <a:extLst>
              <a:ext uri="{FF2B5EF4-FFF2-40B4-BE49-F238E27FC236}">
                <a16:creationId xmlns:a16="http://schemas.microsoft.com/office/drawing/2014/main" id="{A127416B-7ED3-3A17-3D57-20E9E916FB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35577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1b85e33af12_0_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1b85e33af12_0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g1b85e33af12_0_8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4" name="Google Shape;1324;g1b85e33af12_0_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https://www.freepik.com/free-photo/medium-shot-doctors-work_23490790.htm</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g1b85e33af12_0_6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2" name="Google Shape;1292;g1b85e33af12_0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a:extLst>
            <a:ext uri="{FF2B5EF4-FFF2-40B4-BE49-F238E27FC236}">
              <a16:creationId xmlns:a16="http://schemas.microsoft.com/office/drawing/2014/main" id="{14111058-3861-C5BD-08CD-0E1DA751E03B}"/>
            </a:ext>
          </a:extLst>
        </p:cNvPr>
        <p:cNvGrpSpPr/>
        <p:nvPr/>
      </p:nvGrpSpPr>
      <p:grpSpPr>
        <a:xfrm>
          <a:off x="0" y="0"/>
          <a:ext cx="0" cy="0"/>
          <a:chOff x="0" y="0"/>
          <a:chExt cx="0" cy="0"/>
        </a:xfrm>
      </p:grpSpPr>
      <p:sp>
        <p:nvSpPr>
          <p:cNvPr id="952" name="Google Shape;952;gbd6c00e730_0_89:notes">
            <a:extLst>
              <a:ext uri="{FF2B5EF4-FFF2-40B4-BE49-F238E27FC236}">
                <a16:creationId xmlns:a16="http://schemas.microsoft.com/office/drawing/2014/main" id="{8CBFBF66-0129-29CA-D750-ADB5F4DD59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bd6c00e730_0_89:notes">
            <a:extLst>
              <a:ext uri="{FF2B5EF4-FFF2-40B4-BE49-F238E27FC236}">
                <a16:creationId xmlns:a16="http://schemas.microsoft.com/office/drawing/2014/main" id="{81F0F55F-BD8C-6291-8DE6-3A46422158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5137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g1b85e33af12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 name="Google Shape;1038;g1b85e33af12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1b85e33af12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1b85e33af12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a:extLst>
            <a:ext uri="{FF2B5EF4-FFF2-40B4-BE49-F238E27FC236}">
              <a16:creationId xmlns:a16="http://schemas.microsoft.com/office/drawing/2014/main" id="{2769EE04-428F-1A9A-500C-1C99A5D514EE}"/>
            </a:ext>
          </a:extLst>
        </p:cNvPr>
        <p:cNvGrpSpPr/>
        <p:nvPr/>
      </p:nvGrpSpPr>
      <p:grpSpPr>
        <a:xfrm>
          <a:off x="0" y="0"/>
          <a:ext cx="0" cy="0"/>
          <a:chOff x="0" y="0"/>
          <a:chExt cx="0" cy="0"/>
        </a:xfrm>
      </p:grpSpPr>
      <p:sp>
        <p:nvSpPr>
          <p:cNvPr id="1085" name="Google Shape;1085;g1b85e33af12_0_600:notes">
            <a:extLst>
              <a:ext uri="{FF2B5EF4-FFF2-40B4-BE49-F238E27FC236}">
                <a16:creationId xmlns:a16="http://schemas.microsoft.com/office/drawing/2014/main" id="{3AE1A0C7-4838-EECA-244B-75CB790CAA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1b85e33af12_0_600:notes">
            <a:extLst>
              <a:ext uri="{FF2B5EF4-FFF2-40B4-BE49-F238E27FC236}">
                <a16:creationId xmlns:a16="http://schemas.microsoft.com/office/drawing/2014/main" id="{512586B7-F1EC-314F-58C1-FD3051157E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5949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1b85e33af12_0_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a:extLst>
            <a:ext uri="{FF2B5EF4-FFF2-40B4-BE49-F238E27FC236}">
              <a16:creationId xmlns:a16="http://schemas.microsoft.com/office/drawing/2014/main" id="{D2348EA4-4B68-B954-7E04-86EB5F79357F}"/>
            </a:ext>
          </a:extLst>
        </p:cNvPr>
        <p:cNvGrpSpPr/>
        <p:nvPr/>
      </p:nvGrpSpPr>
      <p:grpSpPr>
        <a:xfrm>
          <a:off x="0" y="0"/>
          <a:ext cx="0" cy="0"/>
          <a:chOff x="0" y="0"/>
          <a:chExt cx="0" cy="0"/>
        </a:xfrm>
      </p:grpSpPr>
      <p:sp>
        <p:nvSpPr>
          <p:cNvPr id="1119" name="Google Shape;1119;g1b85e33af12_0_398:notes">
            <a:extLst>
              <a:ext uri="{FF2B5EF4-FFF2-40B4-BE49-F238E27FC236}">
                <a16:creationId xmlns:a16="http://schemas.microsoft.com/office/drawing/2014/main" id="{3F02E1C4-D257-6998-1A23-43F8635318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1b85e33af12_0_398:notes">
            <a:extLst>
              <a:ext uri="{FF2B5EF4-FFF2-40B4-BE49-F238E27FC236}">
                <a16:creationId xmlns:a16="http://schemas.microsoft.com/office/drawing/2014/main" id="{B293EA3C-1FDD-9059-1797-53C7588041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01371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622763" y="2161950"/>
            <a:ext cx="4856100" cy="11226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5200"/>
              <a:buNone/>
              <a:defRPr sz="405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895463" y="3522175"/>
            <a:ext cx="2271600" cy="646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txBox="1">
            <a:spLocks noGrp="1"/>
          </p:cNvSpPr>
          <p:nvPr>
            <p:ph type="ctrTitle" idx="2"/>
          </p:nvPr>
        </p:nvSpPr>
        <p:spPr>
          <a:xfrm>
            <a:off x="622763" y="1435900"/>
            <a:ext cx="5124900" cy="7758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5200"/>
              <a:buNone/>
              <a:defRPr sz="4700">
                <a:solidFill>
                  <a:schemeClr val="lt1"/>
                </a:solidFill>
                <a:highlight>
                  <a:schemeClr val="dk1"/>
                </a:highlight>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 name="Google Shape;13;p2"/>
          <p:cNvSpPr/>
          <p:nvPr/>
        </p:nvSpPr>
        <p:spPr>
          <a:xfrm>
            <a:off x="7200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6675513" y="4768500"/>
            <a:ext cx="782300" cy="775900"/>
            <a:chOff x="7083025" y="2903925"/>
            <a:chExt cx="782300" cy="775900"/>
          </a:xfrm>
        </p:grpSpPr>
        <p:grpSp>
          <p:nvGrpSpPr>
            <p:cNvPr id="15" name="Google Shape;15;p2"/>
            <p:cNvGrpSpPr/>
            <p:nvPr/>
          </p:nvGrpSpPr>
          <p:grpSpPr>
            <a:xfrm>
              <a:off x="7083025" y="2903925"/>
              <a:ext cx="782300" cy="160800"/>
              <a:chOff x="7083025" y="2903925"/>
              <a:chExt cx="782300" cy="160800"/>
            </a:xfrm>
          </p:grpSpPr>
          <p:sp>
            <p:nvSpPr>
              <p:cNvPr id="16" name="Google Shape;16;p2"/>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7083025" y="3211475"/>
              <a:ext cx="782300" cy="160800"/>
              <a:chOff x="7083025" y="2903925"/>
              <a:chExt cx="782300" cy="160800"/>
            </a:xfrm>
          </p:grpSpPr>
          <p:sp>
            <p:nvSpPr>
              <p:cNvPr id="20" name="Google Shape;20;p2"/>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7083025" y="3519025"/>
              <a:ext cx="782300" cy="160800"/>
              <a:chOff x="7083025" y="2903925"/>
              <a:chExt cx="782300" cy="160800"/>
            </a:xfrm>
          </p:grpSpPr>
          <p:sp>
            <p:nvSpPr>
              <p:cNvPr id="24" name="Google Shape;24;p2"/>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 name="Google Shape;27;p2"/>
          <p:cNvSpPr/>
          <p:nvPr/>
        </p:nvSpPr>
        <p:spPr>
          <a:xfrm>
            <a:off x="6152400" y="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300863" y="-9024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65"/>
        <p:cNvGrpSpPr/>
        <p:nvPr/>
      </p:nvGrpSpPr>
      <p:grpSpPr>
        <a:xfrm>
          <a:off x="0" y="0"/>
          <a:ext cx="0" cy="0"/>
          <a:chOff x="0" y="0"/>
          <a:chExt cx="0" cy="0"/>
        </a:xfrm>
      </p:grpSpPr>
      <p:pic>
        <p:nvPicPr>
          <p:cNvPr id="466" name="Google Shape;466;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467" name="Google Shape;467;p24"/>
          <p:cNvSpPr txBox="1">
            <a:spLocks noGrp="1"/>
          </p:cNvSpPr>
          <p:nvPr>
            <p:ph type="subTitle" idx="1"/>
          </p:nvPr>
        </p:nvSpPr>
        <p:spPr>
          <a:xfrm>
            <a:off x="2035350" y="1697922"/>
            <a:ext cx="2248800" cy="45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68" name="Google Shape;468;p24"/>
          <p:cNvSpPr txBox="1">
            <a:spLocks noGrp="1"/>
          </p:cNvSpPr>
          <p:nvPr>
            <p:ph type="subTitle" idx="2"/>
          </p:nvPr>
        </p:nvSpPr>
        <p:spPr>
          <a:xfrm>
            <a:off x="2035350" y="3119897"/>
            <a:ext cx="2248800" cy="45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69" name="Google Shape;469;p24"/>
          <p:cNvSpPr txBox="1">
            <a:spLocks noGrp="1"/>
          </p:cNvSpPr>
          <p:nvPr>
            <p:ph type="subTitle" idx="3"/>
          </p:nvPr>
        </p:nvSpPr>
        <p:spPr>
          <a:xfrm>
            <a:off x="4859850" y="1697922"/>
            <a:ext cx="22488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70" name="Google Shape;470;p24"/>
          <p:cNvSpPr txBox="1">
            <a:spLocks noGrp="1"/>
          </p:cNvSpPr>
          <p:nvPr>
            <p:ph type="subTitle" idx="4"/>
          </p:nvPr>
        </p:nvSpPr>
        <p:spPr>
          <a:xfrm>
            <a:off x="4859850" y="3119897"/>
            <a:ext cx="22488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71" name="Google Shape;471;p24"/>
          <p:cNvSpPr txBox="1">
            <a:spLocks noGrp="1"/>
          </p:cNvSpPr>
          <p:nvPr>
            <p:ph type="title"/>
          </p:nvPr>
        </p:nvSpPr>
        <p:spPr>
          <a:xfrm>
            <a:off x="720000" y="44398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72" name="Google Shape;472;p24"/>
          <p:cNvSpPr txBox="1">
            <a:spLocks noGrp="1"/>
          </p:cNvSpPr>
          <p:nvPr>
            <p:ph type="subTitle" idx="5"/>
          </p:nvPr>
        </p:nvSpPr>
        <p:spPr>
          <a:xfrm>
            <a:off x="2035350" y="2058674"/>
            <a:ext cx="2248800" cy="53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3" name="Google Shape;473;p24"/>
          <p:cNvSpPr txBox="1">
            <a:spLocks noGrp="1"/>
          </p:cNvSpPr>
          <p:nvPr>
            <p:ph type="subTitle" idx="6"/>
          </p:nvPr>
        </p:nvSpPr>
        <p:spPr>
          <a:xfrm>
            <a:off x="4859849" y="2058674"/>
            <a:ext cx="2248800" cy="53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4" name="Google Shape;474;p24"/>
          <p:cNvSpPr txBox="1">
            <a:spLocks noGrp="1"/>
          </p:cNvSpPr>
          <p:nvPr>
            <p:ph type="subTitle" idx="7"/>
          </p:nvPr>
        </p:nvSpPr>
        <p:spPr>
          <a:xfrm>
            <a:off x="2035350" y="3480792"/>
            <a:ext cx="2248800" cy="53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5" name="Google Shape;475;p24"/>
          <p:cNvSpPr txBox="1">
            <a:spLocks noGrp="1"/>
          </p:cNvSpPr>
          <p:nvPr>
            <p:ph type="subTitle" idx="8"/>
          </p:nvPr>
        </p:nvSpPr>
        <p:spPr>
          <a:xfrm>
            <a:off x="4859849" y="3480792"/>
            <a:ext cx="2248800" cy="53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6" name="Google Shape;476;p24"/>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4"/>
          <p:cNvSpPr/>
          <p:nvPr/>
        </p:nvSpPr>
        <p:spPr>
          <a:xfrm>
            <a:off x="720000" y="45135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 name="Google Shape;478;p24"/>
          <p:cNvGrpSpPr/>
          <p:nvPr/>
        </p:nvGrpSpPr>
        <p:grpSpPr>
          <a:xfrm>
            <a:off x="4153472" y="4670872"/>
            <a:ext cx="1141869" cy="317842"/>
            <a:chOff x="6289700" y="4748575"/>
            <a:chExt cx="934350" cy="260100"/>
          </a:xfrm>
        </p:grpSpPr>
        <p:sp>
          <p:nvSpPr>
            <p:cNvPr id="479" name="Google Shape;479;p24"/>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4"/>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4"/>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 name="Google Shape;482;p24"/>
          <p:cNvGrpSpPr/>
          <p:nvPr/>
        </p:nvGrpSpPr>
        <p:grpSpPr>
          <a:xfrm>
            <a:off x="-373900" y="1789500"/>
            <a:ext cx="782300" cy="775900"/>
            <a:chOff x="7083025" y="2903925"/>
            <a:chExt cx="782300" cy="775900"/>
          </a:xfrm>
        </p:grpSpPr>
        <p:grpSp>
          <p:nvGrpSpPr>
            <p:cNvPr id="483" name="Google Shape;483;p24"/>
            <p:cNvGrpSpPr/>
            <p:nvPr/>
          </p:nvGrpSpPr>
          <p:grpSpPr>
            <a:xfrm>
              <a:off x="7083025" y="2903925"/>
              <a:ext cx="782300" cy="160800"/>
              <a:chOff x="7083025" y="2903925"/>
              <a:chExt cx="782300" cy="160800"/>
            </a:xfrm>
          </p:grpSpPr>
          <p:sp>
            <p:nvSpPr>
              <p:cNvPr id="484" name="Google Shape;484;p24"/>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4"/>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4"/>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24"/>
            <p:cNvGrpSpPr/>
            <p:nvPr/>
          </p:nvGrpSpPr>
          <p:grpSpPr>
            <a:xfrm>
              <a:off x="7083025" y="3211475"/>
              <a:ext cx="782300" cy="160800"/>
              <a:chOff x="7083025" y="2903925"/>
              <a:chExt cx="782300" cy="160800"/>
            </a:xfrm>
          </p:grpSpPr>
          <p:sp>
            <p:nvSpPr>
              <p:cNvPr id="488" name="Google Shape;488;p24"/>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4"/>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4"/>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24"/>
            <p:cNvGrpSpPr/>
            <p:nvPr/>
          </p:nvGrpSpPr>
          <p:grpSpPr>
            <a:xfrm>
              <a:off x="7083025" y="3519025"/>
              <a:ext cx="782300" cy="160800"/>
              <a:chOff x="7083025" y="2903925"/>
              <a:chExt cx="782300" cy="160800"/>
            </a:xfrm>
          </p:grpSpPr>
          <p:sp>
            <p:nvSpPr>
              <p:cNvPr id="492" name="Google Shape;492;p24"/>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4"/>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4"/>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574"/>
        <p:cNvGrpSpPr/>
        <p:nvPr/>
      </p:nvGrpSpPr>
      <p:grpSpPr>
        <a:xfrm>
          <a:off x="0" y="0"/>
          <a:ext cx="0" cy="0"/>
          <a:chOff x="0" y="0"/>
          <a:chExt cx="0" cy="0"/>
        </a:xfrm>
      </p:grpSpPr>
      <p:pic>
        <p:nvPicPr>
          <p:cNvPr id="575" name="Google Shape;575;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576" name="Google Shape;57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77" name="Google Shape;577;p28"/>
          <p:cNvSpPr/>
          <p:nvPr/>
        </p:nvSpPr>
        <p:spPr>
          <a:xfrm>
            <a:off x="7200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6891588" y="45135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28"/>
          <p:cNvGrpSpPr/>
          <p:nvPr/>
        </p:nvGrpSpPr>
        <p:grpSpPr>
          <a:xfrm rot="5400000">
            <a:off x="-213728" y="2201522"/>
            <a:ext cx="1141869" cy="317842"/>
            <a:chOff x="6289700" y="4748575"/>
            <a:chExt cx="934350" cy="260100"/>
          </a:xfrm>
        </p:grpSpPr>
        <p:sp>
          <p:nvSpPr>
            <p:cNvPr id="580" name="Google Shape;580;p28"/>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8"/>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8"/>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02"/>
        <p:cNvGrpSpPr/>
        <p:nvPr/>
      </p:nvGrpSpPr>
      <p:grpSpPr>
        <a:xfrm>
          <a:off x="0" y="0"/>
          <a:ext cx="0" cy="0"/>
          <a:chOff x="0" y="0"/>
          <a:chExt cx="0" cy="0"/>
        </a:xfrm>
      </p:grpSpPr>
      <p:pic>
        <p:nvPicPr>
          <p:cNvPr id="603" name="Google Shape;603;p30"/>
          <p:cNvPicPr preferRelativeResize="0"/>
          <p:nvPr/>
        </p:nvPicPr>
        <p:blipFill>
          <a:blip r:embed="rId2">
            <a:alphaModFix/>
          </a:blip>
          <a:stretch>
            <a:fillRect/>
          </a:stretch>
        </p:blipFill>
        <p:spPr>
          <a:xfrm>
            <a:off x="0" y="0"/>
            <a:ext cx="9144000" cy="5143500"/>
          </a:xfrm>
          <a:prstGeom prst="rect">
            <a:avLst/>
          </a:prstGeom>
          <a:noFill/>
          <a:ln>
            <a:noFill/>
          </a:ln>
        </p:spPr>
      </p:pic>
      <p:sp>
        <p:nvSpPr>
          <p:cNvPr id="604" name="Google Shape;604;p30"/>
          <p:cNvSpPr/>
          <p:nvPr/>
        </p:nvSpPr>
        <p:spPr>
          <a:xfrm>
            <a:off x="6891600" y="451645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0"/>
          <p:cNvSpPr/>
          <p:nvPr/>
        </p:nvSpPr>
        <p:spPr>
          <a:xfrm>
            <a:off x="7200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30"/>
          <p:cNvGrpSpPr/>
          <p:nvPr/>
        </p:nvGrpSpPr>
        <p:grpSpPr>
          <a:xfrm rot="5400000">
            <a:off x="-189928" y="3503747"/>
            <a:ext cx="1141869" cy="317842"/>
            <a:chOff x="6289700" y="4748575"/>
            <a:chExt cx="934350" cy="260100"/>
          </a:xfrm>
        </p:grpSpPr>
        <p:sp>
          <p:nvSpPr>
            <p:cNvPr id="607" name="Google Shape;607;p30"/>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0"/>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0"/>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30"/>
          <p:cNvGrpSpPr/>
          <p:nvPr/>
        </p:nvGrpSpPr>
        <p:grpSpPr>
          <a:xfrm rot="5400000">
            <a:off x="8227797" y="2201522"/>
            <a:ext cx="1141869" cy="317842"/>
            <a:chOff x="6289700" y="4748575"/>
            <a:chExt cx="934350" cy="260100"/>
          </a:xfrm>
        </p:grpSpPr>
        <p:sp>
          <p:nvSpPr>
            <p:cNvPr id="611" name="Google Shape;611;p30"/>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0"/>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14"/>
        <p:cNvGrpSpPr/>
        <p:nvPr/>
      </p:nvGrpSpPr>
      <p:grpSpPr>
        <a:xfrm>
          <a:off x="0" y="0"/>
          <a:ext cx="0" cy="0"/>
          <a:chOff x="0" y="0"/>
          <a:chExt cx="0" cy="0"/>
        </a:xfrm>
      </p:grpSpPr>
      <p:pic>
        <p:nvPicPr>
          <p:cNvPr id="615" name="Google Shape;615;p31"/>
          <p:cNvPicPr preferRelativeResize="0"/>
          <p:nvPr/>
        </p:nvPicPr>
        <p:blipFill>
          <a:blip r:embed="rId2">
            <a:alphaModFix/>
          </a:blip>
          <a:stretch>
            <a:fillRect/>
          </a:stretch>
        </p:blipFill>
        <p:spPr>
          <a:xfrm>
            <a:off x="0" y="0"/>
            <a:ext cx="9144000" cy="5143500"/>
          </a:xfrm>
          <a:prstGeom prst="rect">
            <a:avLst/>
          </a:prstGeom>
          <a:noFill/>
          <a:ln>
            <a:noFill/>
          </a:ln>
        </p:spPr>
      </p:pic>
      <p:sp>
        <p:nvSpPr>
          <p:cNvPr id="616" name="Google Shape;616;p31"/>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720000" y="45135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 name="Google Shape;618;p31"/>
          <p:cNvGrpSpPr/>
          <p:nvPr/>
        </p:nvGrpSpPr>
        <p:grpSpPr>
          <a:xfrm>
            <a:off x="4153472" y="4670872"/>
            <a:ext cx="1141869" cy="317842"/>
            <a:chOff x="6289700" y="4748575"/>
            <a:chExt cx="934350" cy="260100"/>
          </a:xfrm>
        </p:grpSpPr>
        <p:sp>
          <p:nvSpPr>
            <p:cNvPr id="619" name="Google Shape;619;p31"/>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1"/>
          <p:cNvGrpSpPr/>
          <p:nvPr/>
        </p:nvGrpSpPr>
        <p:grpSpPr>
          <a:xfrm>
            <a:off x="-373900" y="1789500"/>
            <a:ext cx="782300" cy="775900"/>
            <a:chOff x="7083025" y="2903925"/>
            <a:chExt cx="782300" cy="775900"/>
          </a:xfrm>
        </p:grpSpPr>
        <p:grpSp>
          <p:nvGrpSpPr>
            <p:cNvPr id="623" name="Google Shape;623;p31"/>
            <p:cNvGrpSpPr/>
            <p:nvPr/>
          </p:nvGrpSpPr>
          <p:grpSpPr>
            <a:xfrm>
              <a:off x="7083025" y="2903925"/>
              <a:ext cx="782300" cy="160800"/>
              <a:chOff x="7083025" y="2903925"/>
              <a:chExt cx="782300" cy="160800"/>
            </a:xfrm>
          </p:grpSpPr>
          <p:sp>
            <p:nvSpPr>
              <p:cNvPr id="624" name="Google Shape;624;p3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31"/>
            <p:cNvGrpSpPr/>
            <p:nvPr/>
          </p:nvGrpSpPr>
          <p:grpSpPr>
            <a:xfrm>
              <a:off x="7083025" y="3211475"/>
              <a:ext cx="782300" cy="160800"/>
              <a:chOff x="7083025" y="2903925"/>
              <a:chExt cx="782300" cy="160800"/>
            </a:xfrm>
          </p:grpSpPr>
          <p:sp>
            <p:nvSpPr>
              <p:cNvPr id="628" name="Google Shape;628;p3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31"/>
            <p:cNvGrpSpPr/>
            <p:nvPr/>
          </p:nvGrpSpPr>
          <p:grpSpPr>
            <a:xfrm>
              <a:off x="7083025" y="3519025"/>
              <a:ext cx="782300" cy="160800"/>
              <a:chOff x="7083025" y="2903925"/>
              <a:chExt cx="782300" cy="160800"/>
            </a:xfrm>
          </p:grpSpPr>
          <p:sp>
            <p:nvSpPr>
              <p:cNvPr id="632" name="Google Shape;632;p3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pic>
        <p:nvPicPr>
          <p:cNvPr id="30" name="Google Shape;30;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31" name="Google Shape;31;p3"/>
          <p:cNvSpPr txBox="1">
            <a:spLocks noGrp="1"/>
          </p:cNvSpPr>
          <p:nvPr>
            <p:ph type="title"/>
          </p:nvPr>
        </p:nvSpPr>
        <p:spPr>
          <a:xfrm>
            <a:off x="4397100" y="2016299"/>
            <a:ext cx="4026900" cy="1717800"/>
          </a:xfrm>
          <a:prstGeom prst="rect">
            <a:avLst/>
          </a:prstGeom>
        </p:spPr>
        <p:txBody>
          <a:bodyPr spcFirstLastPara="1" wrap="square" lIns="91425" tIns="91425" rIns="91425" bIns="91425" anchor="t" anchorCtr="0">
            <a:noAutofit/>
          </a:bodyPr>
          <a:lstStyle>
            <a:lvl1pPr lvl="0" algn="r">
              <a:lnSpc>
                <a:spcPct val="90000"/>
              </a:lnSpc>
              <a:spcBef>
                <a:spcPts val="0"/>
              </a:spcBef>
              <a:spcAft>
                <a:spcPts val="0"/>
              </a:spcAft>
              <a:buSzPts val="3600"/>
              <a:buNone/>
              <a:defRPr sz="5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2" name="Google Shape;32;p3"/>
          <p:cNvSpPr txBox="1">
            <a:spLocks noGrp="1"/>
          </p:cNvSpPr>
          <p:nvPr>
            <p:ph type="title" idx="2" hasCustomPrompt="1"/>
          </p:nvPr>
        </p:nvSpPr>
        <p:spPr>
          <a:xfrm>
            <a:off x="7367100" y="773613"/>
            <a:ext cx="1056900" cy="1061100"/>
          </a:xfrm>
          <a:prstGeom prst="rect">
            <a:avLst/>
          </a:prstGeom>
          <a:solidFill>
            <a:schemeClr val="dk1"/>
          </a:solid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3" name="Google Shape;33;p3"/>
          <p:cNvSpPr txBox="1">
            <a:spLocks noGrp="1"/>
          </p:cNvSpPr>
          <p:nvPr>
            <p:ph type="subTitle" idx="1"/>
          </p:nvPr>
        </p:nvSpPr>
        <p:spPr>
          <a:xfrm>
            <a:off x="5778000" y="3656488"/>
            <a:ext cx="24519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 name="Google Shape;34;p3"/>
          <p:cNvSpPr/>
          <p:nvPr/>
        </p:nvSpPr>
        <p:spPr>
          <a:xfrm>
            <a:off x="720000" y="-9024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2052550" y="4768500"/>
            <a:ext cx="782300" cy="775900"/>
            <a:chOff x="7083025" y="2903925"/>
            <a:chExt cx="782300" cy="775900"/>
          </a:xfrm>
        </p:grpSpPr>
        <p:grpSp>
          <p:nvGrpSpPr>
            <p:cNvPr id="37" name="Google Shape;37;p3"/>
            <p:cNvGrpSpPr/>
            <p:nvPr/>
          </p:nvGrpSpPr>
          <p:grpSpPr>
            <a:xfrm>
              <a:off x="7083025" y="2903925"/>
              <a:ext cx="782300" cy="160800"/>
              <a:chOff x="7083025" y="2903925"/>
              <a:chExt cx="782300" cy="160800"/>
            </a:xfrm>
          </p:grpSpPr>
          <p:sp>
            <p:nvSpPr>
              <p:cNvPr id="38" name="Google Shape;38;p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3"/>
            <p:cNvGrpSpPr/>
            <p:nvPr/>
          </p:nvGrpSpPr>
          <p:grpSpPr>
            <a:xfrm>
              <a:off x="7083025" y="3211475"/>
              <a:ext cx="782300" cy="160800"/>
              <a:chOff x="7083025" y="2903925"/>
              <a:chExt cx="782300" cy="160800"/>
            </a:xfrm>
          </p:grpSpPr>
          <p:sp>
            <p:nvSpPr>
              <p:cNvPr id="42" name="Google Shape;42;p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p3"/>
            <p:cNvGrpSpPr/>
            <p:nvPr/>
          </p:nvGrpSpPr>
          <p:grpSpPr>
            <a:xfrm>
              <a:off x="7083025" y="3519025"/>
              <a:ext cx="782300" cy="160800"/>
              <a:chOff x="7083025" y="2903925"/>
              <a:chExt cx="782300" cy="160800"/>
            </a:xfrm>
          </p:grpSpPr>
          <p:sp>
            <p:nvSpPr>
              <p:cNvPr id="46" name="Google Shape;46;p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2"/>
        <p:cNvGrpSpPr/>
        <p:nvPr/>
      </p:nvGrpSpPr>
      <p:grpSpPr>
        <a:xfrm>
          <a:off x="0" y="0"/>
          <a:ext cx="0" cy="0"/>
          <a:chOff x="0" y="0"/>
          <a:chExt cx="0" cy="0"/>
        </a:xfrm>
      </p:grpSpPr>
      <p:pic>
        <p:nvPicPr>
          <p:cNvPr id="73" name="Google Shape;73;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74" name="Google Shape;7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75" name="Google Shape;75;p5"/>
          <p:cNvSpPr txBox="1">
            <a:spLocks noGrp="1"/>
          </p:cNvSpPr>
          <p:nvPr>
            <p:ph type="subTitle" idx="1"/>
          </p:nvPr>
        </p:nvSpPr>
        <p:spPr>
          <a:xfrm>
            <a:off x="2037295" y="3662500"/>
            <a:ext cx="3799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6" name="Google Shape;76;p5"/>
          <p:cNvSpPr txBox="1">
            <a:spLocks noGrp="1"/>
          </p:cNvSpPr>
          <p:nvPr>
            <p:ph type="subTitle" idx="2"/>
          </p:nvPr>
        </p:nvSpPr>
        <p:spPr>
          <a:xfrm>
            <a:off x="3306900" y="2108750"/>
            <a:ext cx="3798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7" name="Google Shape;77;p5"/>
          <p:cNvSpPr txBox="1">
            <a:spLocks noGrp="1"/>
          </p:cNvSpPr>
          <p:nvPr>
            <p:ph type="subTitle" idx="3"/>
          </p:nvPr>
        </p:nvSpPr>
        <p:spPr>
          <a:xfrm>
            <a:off x="3306875" y="1596800"/>
            <a:ext cx="3798300" cy="507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Font typeface="Montserrat"/>
              <a:buNone/>
              <a:defRPr sz="2200" b="1">
                <a:latin typeface="Poppins"/>
                <a:ea typeface="Poppins"/>
                <a:cs typeface="Poppins"/>
                <a:sym typeface="Poppins"/>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78" name="Google Shape;78;p5"/>
          <p:cNvSpPr txBox="1">
            <a:spLocks noGrp="1"/>
          </p:cNvSpPr>
          <p:nvPr>
            <p:ph type="subTitle" idx="4"/>
          </p:nvPr>
        </p:nvSpPr>
        <p:spPr>
          <a:xfrm>
            <a:off x="2037690" y="3150550"/>
            <a:ext cx="3798300" cy="507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Montserrat"/>
              <a:buNone/>
              <a:defRPr sz="2200" b="1">
                <a:latin typeface="Poppins"/>
                <a:ea typeface="Poppins"/>
                <a:cs typeface="Poppins"/>
                <a:sym typeface="Poppins"/>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79" name="Google Shape;79;p5"/>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5"/>
          <p:cNvGrpSpPr/>
          <p:nvPr/>
        </p:nvGrpSpPr>
        <p:grpSpPr>
          <a:xfrm>
            <a:off x="8728717" y="2007150"/>
            <a:ext cx="782300" cy="775900"/>
            <a:chOff x="7083025" y="2903925"/>
            <a:chExt cx="782300" cy="775900"/>
          </a:xfrm>
        </p:grpSpPr>
        <p:grpSp>
          <p:nvGrpSpPr>
            <p:cNvPr id="81" name="Google Shape;81;p5"/>
            <p:cNvGrpSpPr/>
            <p:nvPr/>
          </p:nvGrpSpPr>
          <p:grpSpPr>
            <a:xfrm>
              <a:off x="7083025" y="2903925"/>
              <a:ext cx="782300" cy="160800"/>
              <a:chOff x="7083025" y="2903925"/>
              <a:chExt cx="782300" cy="160800"/>
            </a:xfrm>
          </p:grpSpPr>
          <p:sp>
            <p:nvSpPr>
              <p:cNvPr id="82" name="Google Shape;82;p5"/>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5"/>
            <p:cNvGrpSpPr/>
            <p:nvPr/>
          </p:nvGrpSpPr>
          <p:grpSpPr>
            <a:xfrm>
              <a:off x="7083025" y="3211475"/>
              <a:ext cx="782300" cy="160800"/>
              <a:chOff x="7083025" y="2903925"/>
              <a:chExt cx="782300" cy="160800"/>
            </a:xfrm>
          </p:grpSpPr>
          <p:sp>
            <p:nvSpPr>
              <p:cNvPr id="86" name="Google Shape;86;p5"/>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5"/>
            <p:cNvGrpSpPr/>
            <p:nvPr/>
          </p:nvGrpSpPr>
          <p:grpSpPr>
            <a:xfrm>
              <a:off x="7083025" y="3519025"/>
              <a:ext cx="782300" cy="160800"/>
              <a:chOff x="7083025" y="2903925"/>
              <a:chExt cx="782300" cy="160800"/>
            </a:xfrm>
          </p:grpSpPr>
          <p:sp>
            <p:nvSpPr>
              <p:cNvPr id="90" name="Google Shape;90;p5"/>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 name="Google Shape;93;p5"/>
          <p:cNvGrpSpPr/>
          <p:nvPr/>
        </p:nvGrpSpPr>
        <p:grpSpPr>
          <a:xfrm>
            <a:off x="2024960" y="4670872"/>
            <a:ext cx="1141869" cy="317842"/>
            <a:chOff x="6289700" y="4748575"/>
            <a:chExt cx="934350" cy="260100"/>
          </a:xfrm>
        </p:grpSpPr>
        <p:sp>
          <p:nvSpPr>
            <p:cNvPr id="94" name="Google Shape;94;p5"/>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5"/>
          <p:cNvSpPr/>
          <p:nvPr/>
        </p:nvSpPr>
        <p:spPr>
          <a:xfrm>
            <a:off x="-812400" y="3483775"/>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1"/>
        <p:cNvGrpSpPr/>
        <p:nvPr/>
      </p:nvGrpSpPr>
      <p:grpSpPr>
        <a:xfrm>
          <a:off x="0" y="0"/>
          <a:ext cx="0" cy="0"/>
          <a:chOff x="0" y="0"/>
          <a:chExt cx="0" cy="0"/>
        </a:xfrm>
      </p:grpSpPr>
      <p:pic>
        <p:nvPicPr>
          <p:cNvPr id="172" name="Google Shape;172;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3" name="Google Shape;173;p9"/>
          <p:cNvSpPr txBox="1">
            <a:spLocks noGrp="1"/>
          </p:cNvSpPr>
          <p:nvPr>
            <p:ph type="subTitle" idx="1"/>
          </p:nvPr>
        </p:nvSpPr>
        <p:spPr>
          <a:xfrm>
            <a:off x="2104050" y="2450525"/>
            <a:ext cx="4935900" cy="116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174" name="Google Shape;174;p9"/>
          <p:cNvSpPr txBox="1">
            <a:spLocks noGrp="1"/>
          </p:cNvSpPr>
          <p:nvPr>
            <p:ph type="title"/>
          </p:nvPr>
        </p:nvSpPr>
        <p:spPr>
          <a:xfrm>
            <a:off x="2104065" y="1687950"/>
            <a:ext cx="493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9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175" name="Google Shape;175;p9"/>
          <p:cNvSpPr/>
          <p:nvPr/>
        </p:nvSpPr>
        <p:spPr>
          <a:xfrm>
            <a:off x="720000" y="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a:off x="-812400" y="9450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 name="Google Shape;178;p9"/>
          <p:cNvGrpSpPr/>
          <p:nvPr/>
        </p:nvGrpSpPr>
        <p:grpSpPr>
          <a:xfrm rot="5400000">
            <a:off x="1281100" y="4207375"/>
            <a:ext cx="260100" cy="1382325"/>
            <a:chOff x="6836575" y="1564475"/>
            <a:chExt cx="260100" cy="1382325"/>
          </a:xfrm>
        </p:grpSpPr>
        <p:sp>
          <p:nvSpPr>
            <p:cNvPr id="179" name="Google Shape;179;p9"/>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3"/>
        <p:cNvGrpSpPr/>
        <p:nvPr/>
      </p:nvGrpSpPr>
      <p:grpSpPr>
        <a:xfrm>
          <a:off x="0" y="0"/>
          <a:ext cx="0" cy="0"/>
          <a:chOff x="0" y="0"/>
          <a:chExt cx="0" cy="0"/>
        </a:xfrm>
      </p:grpSpPr>
      <p:sp>
        <p:nvSpPr>
          <p:cNvPr id="184" name="Google Shape;184;p10"/>
          <p:cNvSpPr txBox="1">
            <a:spLocks noGrp="1"/>
          </p:cNvSpPr>
          <p:nvPr>
            <p:ph type="title"/>
          </p:nvPr>
        </p:nvSpPr>
        <p:spPr>
          <a:xfrm>
            <a:off x="1857375" y="2990125"/>
            <a:ext cx="5429100" cy="11973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185" name="Google Shape;185;p10"/>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a:off x="-812400" y="2990125"/>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1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324"/>
        <p:cNvGrpSpPr/>
        <p:nvPr/>
      </p:nvGrpSpPr>
      <p:grpSpPr>
        <a:xfrm>
          <a:off x="0" y="0"/>
          <a:ext cx="0" cy="0"/>
          <a:chOff x="0" y="0"/>
          <a:chExt cx="0" cy="0"/>
        </a:xfrm>
      </p:grpSpPr>
      <p:pic>
        <p:nvPicPr>
          <p:cNvPr id="325" name="Google Shape;325;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6" name="Google Shape;32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27" name="Google Shape;327;p18"/>
          <p:cNvSpPr txBox="1">
            <a:spLocks noGrp="1"/>
          </p:cNvSpPr>
          <p:nvPr>
            <p:ph type="subTitle" idx="1"/>
          </p:nvPr>
        </p:nvSpPr>
        <p:spPr>
          <a:xfrm>
            <a:off x="2037295" y="3662500"/>
            <a:ext cx="3799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28" name="Google Shape;328;p18"/>
          <p:cNvSpPr txBox="1">
            <a:spLocks noGrp="1"/>
          </p:cNvSpPr>
          <p:nvPr>
            <p:ph type="subTitle" idx="2"/>
          </p:nvPr>
        </p:nvSpPr>
        <p:spPr>
          <a:xfrm>
            <a:off x="3306900" y="2108750"/>
            <a:ext cx="3798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29" name="Google Shape;329;p18"/>
          <p:cNvSpPr txBox="1">
            <a:spLocks noGrp="1"/>
          </p:cNvSpPr>
          <p:nvPr>
            <p:ph type="subTitle" idx="3"/>
          </p:nvPr>
        </p:nvSpPr>
        <p:spPr>
          <a:xfrm>
            <a:off x="3306875" y="1596800"/>
            <a:ext cx="3798300" cy="507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Font typeface="Montserrat"/>
              <a:buNone/>
              <a:defRPr sz="2200" b="1">
                <a:latin typeface="Poppins"/>
                <a:ea typeface="Poppins"/>
                <a:cs typeface="Poppins"/>
                <a:sym typeface="Poppins"/>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30" name="Google Shape;330;p18"/>
          <p:cNvSpPr txBox="1">
            <a:spLocks noGrp="1"/>
          </p:cNvSpPr>
          <p:nvPr>
            <p:ph type="subTitle" idx="4"/>
          </p:nvPr>
        </p:nvSpPr>
        <p:spPr>
          <a:xfrm>
            <a:off x="2037690" y="3150550"/>
            <a:ext cx="3798300" cy="507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Montserrat"/>
              <a:buNone/>
              <a:defRPr sz="2200" b="1">
                <a:latin typeface="Poppins"/>
                <a:ea typeface="Poppins"/>
                <a:cs typeface="Poppins"/>
                <a:sym typeface="Poppins"/>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31" name="Google Shape;331;p18"/>
          <p:cNvSpPr/>
          <p:nvPr/>
        </p:nvSpPr>
        <p:spPr>
          <a:xfrm>
            <a:off x="61524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18"/>
          <p:cNvGrpSpPr/>
          <p:nvPr/>
        </p:nvGrpSpPr>
        <p:grpSpPr>
          <a:xfrm>
            <a:off x="8728717" y="2007150"/>
            <a:ext cx="782300" cy="775900"/>
            <a:chOff x="7083025" y="2903925"/>
            <a:chExt cx="782300" cy="775900"/>
          </a:xfrm>
        </p:grpSpPr>
        <p:grpSp>
          <p:nvGrpSpPr>
            <p:cNvPr id="333" name="Google Shape;333;p18"/>
            <p:cNvGrpSpPr/>
            <p:nvPr/>
          </p:nvGrpSpPr>
          <p:grpSpPr>
            <a:xfrm>
              <a:off x="7083025" y="2903925"/>
              <a:ext cx="782300" cy="160800"/>
              <a:chOff x="7083025" y="2903925"/>
              <a:chExt cx="782300" cy="160800"/>
            </a:xfrm>
          </p:grpSpPr>
          <p:sp>
            <p:nvSpPr>
              <p:cNvPr id="334" name="Google Shape;334;p18"/>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8"/>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8"/>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18"/>
            <p:cNvGrpSpPr/>
            <p:nvPr/>
          </p:nvGrpSpPr>
          <p:grpSpPr>
            <a:xfrm>
              <a:off x="7083025" y="3211475"/>
              <a:ext cx="782300" cy="160800"/>
              <a:chOff x="7083025" y="2903925"/>
              <a:chExt cx="782300" cy="160800"/>
            </a:xfrm>
          </p:grpSpPr>
          <p:sp>
            <p:nvSpPr>
              <p:cNvPr id="338" name="Google Shape;338;p18"/>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8"/>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8"/>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18"/>
            <p:cNvGrpSpPr/>
            <p:nvPr/>
          </p:nvGrpSpPr>
          <p:grpSpPr>
            <a:xfrm>
              <a:off x="7083025" y="3519025"/>
              <a:ext cx="782300" cy="160800"/>
              <a:chOff x="7083025" y="2903925"/>
              <a:chExt cx="782300" cy="160800"/>
            </a:xfrm>
          </p:grpSpPr>
          <p:sp>
            <p:nvSpPr>
              <p:cNvPr id="342" name="Google Shape;342;p18"/>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8"/>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8"/>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5" name="Google Shape;345;p18"/>
          <p:cNvGrpSpPr/>
          <p:nvPr/>
        </p:nvGrpSpPr>
        <p:grpSpPr>
          <a:xfrm>
            <a:off x="2024960" y="4670872"/>
            <a:ext cx="1141869" cy="317842"/>
            <a:chOff x="6289700" y="4748575"/>
            <a:chExt cx="934350" cy="260100"/>
          </a:xfrm>
        </p:grpSpPr>
        <p:sp>
          <p:nvSpPr>
            <p:cNvPr id="346" name="Google Shape;346;p18"/>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8"/>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8"/>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18"/>
          <p:cNvSpPr/>
          <p:nvPr/>
        </p:nvSpPr>
        <p:spPr>
          <a:xfrm>
            <a:off x="-812400" y="3483775"/>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91"/>
        <p:cNvGrpSpPr/>
        <p:nvPr/>
      </p:nvGrpSpPr>
      <p:grpSpPr>
        <a:xfrm>
          <a:off x="0" y="0"/>
          <a:ext cx="0" cy="0"/>
          <a:chOff x="0" y="0"/>
          <a:chExt cx="0" cy="0"/>
        </a:xfrm>
      </p:grpSpPr>
      <p:pic>
        <p:nvPicPr>
          <p:cNvPr id="392" name="Google Shape;392;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393" name="Google Shape;393;p21"/>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94" name="Google Shape;394;p21"/>
          <p:cNvSpPr txBox="1">
            <a:spLocks noGrp="1"/>
          </p:cNvSpPr>
          <p:nvPr>
            <p:ph type="subTitle" idx="1"/>
          </p:nvPr>
        </p:nvSpPr>
        <p:spPr>
          <a:xfrm>
            <a:off x="794125" y="3259948"/>
            <a:ext cx="2379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5" name="Google Shape;395;p21"/>
          <p:cNvSpPr txBox="1">
            <a:spLocks noGrp="1"/>
          </p:cNvSpPr>
          <p:nvPr>
            <p:ph type="subTitle" idx="2"/>
          </p:nvPr>
        </p:nvSpPr>
        <p:spPr>
          <a:xfrm>
            <a:off x="3382298" y="3259948"/>
            <a:ext cx="2379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6" name="Google Shape;396;p21"/>
          <p:cNvSpPr txBox="1">
            <a:spLocks noGrp="1"/>
          </p:cNvSpPr>
          <p:nvPr>
            <p:ph type="subTitle" idx="3"/>
          </p:nvPr>
        </p:nvSpPr>
        <p:spPr>
          <a:xfrm>
            <a:off x="5970469" y="3259948"/>
            <a:ext cx="2379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7" name="Google Shape;397;p21"/>
          <p:cNvSpPr txBox="1">
            <a:spLocks noGrp="1"/>
          </p:cNvSpPr>
          <p:nvPr>
            <p:ph type="subTitle" idx="4"/>
          </p:nvPr>
        </p:nvSpPr>
        <p:spPr>
          <a:xfrm>
            <a:off x="794125" y="2762950"/>
            <a:ext cx="2379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398" name="Google Shape;398;p21"/>
          <p:cNvSpPr txBox="1">
            <a:spLocks noGrp="1"/>
          </p:cNvSpPr>
          <p:nvPr>
            <p:ph type="subTitle" idx="5"/>
          </p:nvPr>
        </p:nvSpPr>
        <p:spPr>
          <a:xfrm>
            <a:off x="3382297" y="2762950"/>
            <a:ext cx="2379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399" name="Google Shape;399;p21"/>
          <p:cNvSpPr txBox="1">
            <a:spLocks noGrp="1"/>
          </p:cNvSpPr>
          <p:nvPr>
            <p:ph type="subTitle" idx="6"/>
          </p:nvPr>
        </p:nvSpPr>
        <p:spPr>
          <a:xfrm>
            <a:off x="5970469" y="2762950"/>
            <a:ext cx="2379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grpSp>
        <p:nvGrpSpPr>
          <p:cNvPr id="400" name="Google Shape;400;p21"/>
          <p:cNvGrpSpPr/>
          <p:nvPr/>
        </p:nvGrpSpPr>
        <p:grpSpPr>
          <a:xfrm rot="5400000">
            <a:off x="8227797" y="2201522"/>
            <a:ext cx="1141869" cy="317842"/>
            <a:chOff x="6289700" y="4748575"/>
            <a:chExt cx="934350" cy="260100"/>
          </a:xfrm>
        </p:grpSpPr>
        <p:sp>
          <p:nvSpPr>
            <p:cNvPr id="401" name="Google Shape;401;p21"/>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1"/>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 name="Google Shape;404;p21"/>
          <p:cNvSpPr/>
          <p:nvPr/>
        </p:nvSpPr>
        <p:spPr>
          <a:xfrm>
            <a:off x="-454775" y="4513500"/>
            <a:ext cx="1532400" cy="1532400"/>
          </a:xfrm>
          <a:prstGeom prst="donut">
            <a:avLst>
              <a:gd name="adj"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a:off x="343615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21"/>
          <p:cNvGrpSpPr/>
          <p:nvPr/>
        </p:nvGrpSpPr>
        <p:grpSpPr>
          <a:xfrm>
            <a:off x="7641688" y="4768500"/>
            <a:ext cx="782300" cy="775900"/>
            <a:chOff x="7083025" y="2903925"/>
            <a:chExt cx="782300" cy="775900"/>
          </a:xfrm>
        </p:grpSpPr>
        <p:grpSp>
          <p:nvGrpSpPr>
            <p:cNvPr id="407" name="Google Shape;407;p21"/>
            <p:cNvGrpSpPr/>
            <p:nvPr/>
          </p:nvGrpSpPr>
          <p:grpSpPr>
            <a:xfrm>
              <a:off x="7083025" y="2903925"/>
              <a:ext cx="782300" cy="160800"/>
              <a:chOff x="7083025" y="2903925"/>
              <a:chExt cx="782300" cy="160800"/>
            </a:xfrm>
          </p:grpSpPr>
          <p:sp>
            <p:nvSpPr>
              <p:cNvPr id="408" name="Google Shape;408;p2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21"/>
            <p:cNvGrpSpPr/>
            <p:nvPr/>
          </p:nvGrpSpPr>
          <p:grpSpPr>
            <a:xfrm>
              <a:off x="7083025" y="3211475"/>
              <a:ext cx="782300" cy="160800"/>
              <a:chOff x="7083025" y="2903925"/>
              <a:chExt cx="782300" cy="160800"/>
            </a:xfrm>
          </p:grpSpPr>
          <p:sp>
            <p:nvSpPr>
              <p:cNvPr id="412" name="Google Shape;412;p2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21"/>
            <p:cNvGrpSpPr/>
            <p:nvPr/>
          </p:nvGrpSpPr>
          <p:grpSpPr>
            <a:xfrm>
              <a:off x="7083025" y="3519025"/>
              <a:ext cx="782300" cy="160800"/>
              <a:chOff x="7083025" y="2903925"/>
              <a:chExt cx="782300" cy="160800"/>
            </a:xfrm>
          </p:grpSpPr>
          <p:sp>
            <p:nvSpPr>
              <p:cNvPr id="416" name="Google Shape;416;p21"/>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1"/>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1"/>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2">
  <p:cSld name="CUSTOM_6_1">
    <p:spTree>
      <p:nvGrpSpPr>
        <p:cNvPr id="1" name="Shape 438"/>
        <p:cNvGrpSpPr/>
        <p:nvPr/>
      </p:nvGrpSpPr>
      <p:grpSpPr>
        <a:xfrm>
          <a:off x="0" y="0"/>
          <a:ext cx="0" cy="0"/>
          <a:chOff x="0" y="0"/>
          <a:chExt cx="0" cy="0"/>
        </a:xfrm>
      </p:grpSpPr>
      <p:pic>
        <p:nvPicPr>
          <p:cNvPr id="439" name="Google Shape;439;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440" name="Google Shape;440;p23"/>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41" name="Google Shape;441;p23"/>
          <p:cNvSpPr txBox="1">
            <a:spLocks noGrp="1"/>
          </p:cNvSpPr>
          <p:nvPr>
            <p:ph type="subTitle" idx="1"/>
          </p:nvPr>
        </p:nvSpPr>
        <p:spPr>
          <a:xfrm>
            <a:off x="720101" y="1774899"/>
            <a:ext cx="38340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2" name="Google Shape;442;p23"/>
          <p:cNvSpPr txBox="1">
            <a:spLocks noGrp="1"/>
          </p:cNvSpPr>
          <p:nvPr>
            <p:ph type="subTitle" idx="2"/>
          </p:nvPr>
        </p:nvSpPr>
        <p:spPr>
          <a:xfrm>
            <a:off x="720000" y="2797250"/>
            <a:ext cx="383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3" name="Google Shape;443;p23"/>
          <p:cNvSpPr txBox="1">
            <a:spLocks noGrp="1"/>
          </p:cNvSpPr>
          <p:nvPr>
            <p:ph type="subTitle" idx="3"/>
          </p:nvPr>
        </p:nvSpPr>
        <p:spPr>
          <a:xfrm>
            <a:off x="720000" y="3864600"/>
            <a:ext cx="383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4" name="Google Shape;444;p23"/>
          <p:cNvSpPr txBox="1">
            <a:spLocks noGrp="1"/>
          </p:cNvSpPr>
          <p:nvPr>
            <p:ph type="subTitle" idx="4"/>
          </p:nvPr>
        </p:nvSpPr>
        <p:spPr>
          <a:xfrm>
            <a:off x="720094" y="1354100"/>
            <a:ext cx="3834000" cy="527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45" name="Google Shape;445;p23"/>
          <p:cNvSpPr txBox="1">
            <a:spLocks noGrp="1"/>
          </p:cNvSpPr>
          <p:nvPr>
            <p:ph type="subTitle" idx="5"/>
          </p:nvPr>
        </p:nvSpPr>
        <p:spPr>
          <a:xfrm>
            <a:off x="720009" y="2376451"/>
            <a:ext cx="3834000" cy="527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sp>
        <p:nvSpPr>
          <p:cNvPr id="446" name="Google Shape;446;p23"/>
          <p:cNvSpPr txBox="1">
            <a:spLocks noGrp="1"/>
          </p:cNvSpPr>
          <p:nvPr>
            <p:ph type="subTitle" idx="6"/>
          </p:nvPr>
        </p:nvSpPr>
        <p:spPr>
          <a:xfrm>
            <a:off x="720004" y="3443801"/>
            <a:ext cx="3834000" cy="527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a:buNone/>
              <a:defRPr sz="2200" b="1">
                <a:solidFill>
                  <a:schemeClr val="dk1"/>
                </a:solidFill>
                <a:latin typeface="Poppins"/>
                <a:ea typeface="Poppins"/>
                <a:cs typeface="Poppins"/>
                <a:sym typeface="Poppins"/>
              </a:defRPr>
            </a:lvl1pPr>
            <a:lvl2pPr lvl="1" algn="ctr" rtl="0">
              <a:spcBef>
                <a:spcPts val="0"/>
              </a:spcBef>
              <a:spcAft>
                <a:spcPts val="0"/>
              </a:spcAft>
              <a:buClr>
                <a:schemeClr val="lt2"/>
              </a:buClr>
              <a:buSzPts val="2200"/>
              <a:buFont typeface="Alata"/>
              <a:buNone/>
              <a:defRPr sz="2200" b="1">
                <a:solidFill>
                  <a:schemeClr val="lt2"/>
                </a:solidFill>
                <a:latin typeface="Alata"/>
                <a:ea typeface="Alata"/>
                <a:cs typeface="Alata"/>
                <a:sym typeface="Alata"/>
              </a:defRPr>
            </a:lvl2pPr>
            <a:lvl3pPr lvl="2"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3pPr>
            <a:lvl4pPr lvl="3"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4pPr>
            <a:lvl5pPr lvl="4"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5pPr>
            <a:lvl6pPr lvl="5"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6pPr>
            <a:lvl7pPr lvl="6"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7pPr>
            <a:lvl8pPr lvl="7" algn="ctr" rtl="0">
              <a:spcBef>
                <a:spcPts val="1600"/>
              </a:spcBef>
              <a:spcAft>
                <a:spcPts val="0"/>
              </a:spcAft>
              <a:buClr>
                <a:schemeClr val="lt2"/>
              </a:buClr>
              <a:buSzPts val="2200"/>
              <a:buFont typeface="Alata"/>
              <a:buNone/>
              <a:defRPr sz="2200" b="1">
                <a:solidFill>
                  <a:schemeClr val="lt2"/>
                </a:solidFill>
                <a:latin typeface="Alata"/>
                <a:ea typeface="Alata"/>
                <a:cs typeface="Alata"/>
                <a:sym typeface="Alata"/>
              </a:defRPr>
            </a:lvl8pPr>
            <a:lvl9pPr lvl="8" algn="ctr" rtl="0">
              <a:spcBef>
                <a:spcPts val="1600"/>
              </a:spcBef>
              <a:spcAft>
                <a:spcPts val="1600"/>
              </a:spcAft>
              <a:buClr>
                <a:schemeClr val="lt2"/>
              </a:buClr>
              <a:buSzPts val="2200"/>
              <a:buFont typeface="Alata"/>
              <a:buNone/>
              <a:defRPr sz="2200" b="1">
                <a:solidFill>
                  <a:schemeClr val="lt2"/>
                </a:solidFill>
                <a:latin typeface="Alata"/>
                <a:ea typeface="Alata"/>
                <a:cs typeface="Alata"/>
                <a:sym typeface="Alata"/>
              </a:defRPr>
            </a:lvl9pPr>
          </a:lstStyle>
          <a:p>
            <a:endParaRPr/>
          </a:p>
        </p:txBody>
      </p:sp>
      <p:grpSp>
        <p:nvGrpSpPr>
          <p:cNvPr id="447" name="Google Shape;447;p23"/>
          <p:cNvGrpSpPr/>
          <p:nvPr/>
        </p:nvGrpSpPr>
        <p:grpSpPr>
          <a:xfrm>
            <a:off x="8728717" y="3739575"/>
            <a:ext cx="782300" cy="775900"/>
            <a:chOff x="7083025" y="2903925"/>
            <a:chExt cx="782300" cy="775900"/>
          </a:xfrm>
        </p:grpSpPr>
        <p:grpSp>
          <p:nvGrpSpPr>
            <p:cNvPr id="448" name="Google Shape;448;p23"/>
            <p:cNvGrpSpPr/>
            <p:nvPr/>
          </p:nvGrpSpPr>
          <p:grpSpPr>
            <a:xfrm>
              <a:off x="7083025" y="2903925"/>
              <a:ext cx="782300" cy="160800"/>
              <a:chOff x="7083025" y="2903925"/>
              <a:chExt cx="782300" cy="160800"/>
            </a:xfrm>
          </p:grpSpPr>
          <p:sp>
            <p:nvSpPr>
              <p:cNvPr id="449" name="Google Shape;449;p2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23"/>
            <p:cNvGrpSpPr/>
            <p:nvPr/>
          </p:nvGrpSpPr>
          <p:grpSpPr>
            <a:xfrm>
              <a:off x="7083025" y="3211475"/>
              <a:ext cx="782300" cy="160800"/>
              <a:chOff x="7083025" y="2903925"/>
              <a:chExt cx="782300" cy="160800"/>
            </a:xfrm>
          </p:grpSpPr>
          <p:sp>
            <p:nvSpPr>
              <p:cNvPr id="453" name="Google Shape;453;p2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23"/>
            <p:cNvGrpSpPr/>
            <p:nvPr/>
          </p:nvGrpSpPr>
          <p:grpSpPr>
            <a:xfrm>
              <a:off x="7083025" y="3519025"/>
              <a:ext cx="782300" cy="160800"/>
              <a:chOff x="7083025" y="2903925"/>
              <a:chExt cx="782300" cy="160800"/>
            </a:xfrm>
          </p:grpSpPr>
          <p:sp>
            <p:nvSpPr>
              <p:cNvPr id="457" name="Google Shape;457;p23"/>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 name="Google Shape;460;p23"/>
          <p:cNvGrpSpPr/>
          <p:nvPr/>
        </p:nvGrpSpPr>
        <p:grpSpPr>
          <a:xfrm rot="5400000">
            <a:off x="8227797" y="2201522"/>
            <a:ext cx="1141869" cy="317842"/>
            <a:chOff x="6289700" y="4748575"/>
            <a:chExt cx="934350" cy="260100"/>
          </a:xfrm>
        </p:grpSpPr>
        <p:sp>
          <p:nvSpPr>
            <p:cNvPr id="461" name="Google Shape;461;p23"/>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3"/>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23"/>
          <p:cNvSpPr/>
          <p:nvPr/>
        </p:nvSpPr>
        <p:spPr>
          <a:xfrm>
            <a:off x="720000" y="4768500"/>
            <a:ext cx="2271600" cy="37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1pPr>
            <a:lvl2pPr lvl="1"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2pPr>
            <a:lvl3pPr lvl="2"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3pPr>
            <a:lvl4pPr lvl="3"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4pPr>
            <a:lvl5pPr lvl="4"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5pPr>
            <a:lvl6pPr lvl="5"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6pPr>
            <a:lvl7pPr lvl="6"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7pPr>
            <a:lvl8pPr lvl="7"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8pPr>
            <a:lvl9pPr lvl="8" rtl="0">
              <a:spcBef>
                <a:spcPts val="0"/>
              </a:spcBef>
              <a:spcAft>
                <a:spcPts val="0"/>
              </a:spcAft>
              <a:buClr>
                <a:schemeClr val="dk1"/>
              </a:buClr>
              <a:buSzPts val="3400"/>
              <a:buFont typeface="Poppins"/>
              <a:buNone/>
              <a:defRPr sz="34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a:buChar char="●"/>
              <a:defRPr>
                <a:solidFill>
                  <a:schemeClr val="dk1"/>
                </a:solidFill>
                <a:latin typeface="Sarabun"/>
                <a:ea typeface="Sarabun"/>
                <a:cs typeface="Sarabun"/>
                <a:sym typeface="Sarabun"/>
              </a:defRPr>
            </a:lvl1pPr>
            <a:lvl2pPr marL="914400" lvl="1"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2pPr>
            <a:lvl3pPr marL="1371600" lvl="2"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3pPr>
            <a:lvl4pPr marL="1828800" lvl="3"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4pPr>
            <a:lvl5pPr marL="2286000" lvl="4"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5pPr>
            <a:lvl6pPr marL="2743200" lvl="5"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6pPr>
            <a:lvl7pPr marL="3200400" lvl="6"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7pPr>
            <a:lvl8pPr marL="3657600" lvl="7"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8pPr>
            <a:lvl9pPr marL="4114800" lvl="8" indent="-317500">
              <a:lnSpc>
                <a:spcPct val="100000"/>
              </a:lnSpc>
              <a:spcBef>
                <a:spcPts val="1600"/>
              </a:spcBef>
              <a:spcAft>
                <a:spcPts val="1600"/>
              </a:spcAft>
              <a:buClr>
                <a:schemeClr val="dk1"/>
              </a:buClr>
              <a:buSzPts val="1400"/>
              <a:buFont typeface="Sarabun"/>
              <a:buChar char="■"/>
              <a:defRPr>
                <a:solidFill>
                  <a:schemeClr val="dk1"/>
                </a:solidFill>
                <a:latin typeface="Sarabun"/>
                <a:ea typeface="Sarabun"/>
                <a:cs typeface="Sarabun"/>
                <a:sym typeface="Sarabu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5" r:id="rId4"/>
    <p:sldLayoutId id="2147483656" r:id="rId5"/>
    <p:sldLayoutId id="2147483658" r:id="rId6"/>
    <p:sldLayoutId id="2147483664" r:id="rId7"/>
    <p:sldLayoutId id="2147483667" r:id="rId8"/>
    <p:sldLayoutId id="2147483669" r:id="rId9"/>
    <p:sldLayoutId id="2147483670" r:id="rId10"/>
    <p:sldLayoutId id="2147483674" r:id="rId11"/>
    <p:sldLayoutId id="2147483676" r:id="rId12"/>
    <p:sldLayoutId id="2147483677"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7.sv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9.xml"/><Relationship Id="rId4" Type="http://schemas.openxmlformats.org/officeDocument/2006/relationships/image" Target="../media/image12.sv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6" name="Google Shape;646;p35"/>
          <p:cNvSpPr txBox="1">
            <a:spLocks noGrp="1"/>
          </p:cNvSpPr>
          <p:nvPr>
            <p:ph type="subTitle" idx="1"/>
          </p:nvPr>
        </p:nvSpPr>
        <p:spPr>
          <a:xfrm>
            <a:off x="856050" y="3654025"/>
            <a:ext cx="2271600" cy="6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Team 5</a:t>
            </a:r>
            <a:endParaRPr dirty="0"/>
          </a:p>
        </p:txBody>
      </p:sp>
      <p:grpSp>
        <p:nvGrpSpPr>
          <p:cNvPr id="647" name="Google Shape;647;p35"/>
          <p:cNvGrpSpPr/>
          <p:nvPr/>
        </p:nvGrpSpPr>
        <p:grpSpPr>
          <a:xfrm rot="5400000">
            <a:off x="1285113" y="68875"/>
            <a:ext cx="260100" cy="1382325"/>
            <a:chOff x="6836575" y="1564475"/>
            <a:chExt cx="260100" cy="1382325"/>
          </a:xfrm>
        </p:grpSpPr>
        <p:sp>
          <p:nvSpPr>
            <p:cNvPr id="648" name="Google Shape;648;p35"/>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5"/>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5"/>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5"/>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 name="Google Shape;652;p35"/>
          <p:cNvSpPr/>
          <p:nvPr/>
        </p:nvSpPr>
        <p:spPr>
          <a:xfrm>
            <a:off x="724013" y="3654025"/>
            <a:ext cx="117900" cy="45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 name="Google Shape;653;p35"/>
          <p:cNvGrpSpPr/>
          <p:nvPr/>
        </p:nvGrpSpPr>
        <p:grpSpPr>
          <a:xfrm>
            <a:off x="4965300" y="3335575"/>
            <a:ext cx="610800" cy="555775"/>
            <a:chOff x="4217700" y="3360225"/>
            <a:chExt cx="610800" cy="555775"/>
          </a:xfrm>
        </p:grpSpPr>
        <p:sp>
          <p:nvSpPr>
            <p:cNvPr id="654" name="Google Shape;654;p35"/>
            <p:cNvSpPr/>
            <p:nvPr/>
          </p:nvSpPr>
          <p:spPr>
            <a:xfrm>
              <a:off x="4217700" y="3360225"/>
              <a:ext cx="610800" cy="555775"/>
            </a:xfrm>
            <a:custGeom>
              <a:avLst/>
              <a:gdLst/>
              <a:ahLst/>
              <a:cxnLst/>
              <a:rect l="l" t="t" r="r" b="b"/>
              <a:pathLst>
                <a:path w="24432" h="22231" extrusionOk="0">
                  <a:moveTo>
                    <a:pt x="12209" y="1"/>
                  </a:moveTo>
                  <a:cubicBezTo>
                    <a:pt x="7160" y="1"/>
                    <a:pt x="2589" y="3462"/>
                    <a:pt x="1387" y="8589"/>
                  </a:cubicBezTo>
                  <a:cubicBezTo>
                    <a:pt x="0" y="14563"/>
                    <a:pt x="3712" y="20536"/>
                    <a:pt x="9685" y="21936"/>
                  </a:cubicBezTo>
                  <a:cubicBezTo>
                    <a:pt x="10537" y="22135"/>
                    <a:pt x="11389" y="22231"/>
                    <a:pt x="12227" y="22231"/>
                  </a:cubicBezTo>
                  <a:cubicBezTo>
                    <a:pt x="17272" y="22231"/>
                    <a:pt x="21842" y="18770"/>
                    <a:pt x="23032" y="13638"/>
                  </a:cubicBezTo>
                  <a:cubicBezTo>
                    <a:pt x="24431" y="7664"/>
                    <a:pt x="20720" y="1691"/>
                    <a:pt x="14734" y="291"/>
                  </a:cubicBezTo>
                  <a:cubicBezTo>
                    <a:pt x="13888" y="95"/>
                    <a:pt x="13042" y="1"/>
                    <a:pt x="122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5"/>
            <p:cNvSpPr/>
            <p:nvPr/>
          </p:nvSpPr>
          <p:spPr>
            <a:xfrm>
              <a:off x="4512625" y="3499025"/>
              <a:ext cx="104875" cy="90000"/>
            </a:xfrm>
            <a:custGeom>
              <a:avLst/>
              <a:gdLst/>
              <a:ahLst/>
              <a:cxnLst/>
              <a:rect l="l" t="t" r="r" b="b"/>
              <a:pathLst>
                <a:path w="4195" h="3600" extrusionOk="0">
                  <a:moveTo>
                    <a:pt x="2400" y="0"/>
                  </a:moveTo>
                  <a:cubicBezTo>
                    <a:pt x="800" y="0"/>
                    <a:pt x="0" y="1937"/>
                    <a:pt x="1125" y="3075"/>
                  </a:cubicBezTo>
                  <a:cubicBezTo>
                    <a:pt x="1492" y="3437"/>
                    <a:pt x="1942" y="3600"/>
                    <a:pt x="2383" y="3600"/>
                  </a:cubicBezTo>
                  <a:cubicBezTo>
                    <a:pt x="3309" y="3600"/>
                    <a:pt x="4195" y="2883"/>
                    <a:pt x="4187" y="1800"/>
                  </a:cubicBezTo>
                  <a:cubicBezTo>
                    <a:pt x="4187" y="813"/>
                    <a:pt x="3387" y="0"/>
                    <a:pt x="24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4532600" y="3514325"/>
              <a:ext cx="69700" cy="59450"/>
            </a:xfrm>
            <a:custGeom>
              <a:avLst/>
              <a:gdLst/>
              <a:ahLst/>
              <a:cxnLst/>
              <a:rect l="l" t="t" r="r" b="b"/>
              <a:pathLst>
                <a:path w="2788" h="2378" extrusionOk="0">
                  <a:moveTo>
                    <a:pt x="1601" y="1"/>
                  </a:moveTo>
                  <a:cubicBezTo>
                    <a:pt x="538" y="1"/>
                    <a:pt x="1" y="1275"/>
                    <a:pt x="751" y="2025"/>
                  </a:cubicBezTo>
                  <a:cubicBezTo>
                    <a:pt x="998" y="2269"/>
                    <a:pt x="1300" y="2378"/>
                    <a:pt x="1594" y="2378"/>
                  </a:cubicBezTo>
                  <a:cubicBezTo>
                    <a:pt x="2206" y="2378"/>
                    <a:pt x="2788" y="1905"/>
                    <a:pt x="2788" y="1188"/>
                  </a:cubicBezTo>
                  <a:cubicBezTo>
                    <a:pt x="2788" y="526"/>
                    <a:pt x="2250" y="1"/>
                    <a:pt x="16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4548225" y="3525575"/>
              <a:ext cx="42525" cy="36700"/>
            </a:xfrm>
            <a:custGeom>
              <a:avLst/>
              <a:gdLst/>
              <a:ahLst/>
              <a:cxnLst/>
              <a:rect l="l" t="t" r="r" b="b"/>
              <a:pathLst>
                <a:path w="1701" h="1468" extrusionOk="0">
                  <a:moveTo>
                    <a:pt x="976" y="1"/>
                  </a:moveTo>
                  <a:cubicBezTo>
                    <a:pt x="326" y="1"/>
                    <a:pt x="1" y="788"/>
                    <a:pt x="451" y="1250"/>
                  </a:cubicBezTo>
                  <a:cubicBezTo>
                    <a:pt x="601" y="1400"/>
                    <a:pt x="785" y="1468"/>
                    <a:pt x="966" y="1468"/>
                  </a:cubicBezTo>
                  <a:cubicBezTo>
                    <a:pt x="1341" y="1468"/>
                    <a:pt x="1700" y="1177"/>
                    <a:pt x="1700" y="738"/>
                  </a:cubicBezTo>
                  <a:cubicBezTo>
                    <a:pt x="1700" y="326"/>
                    <a:pt x="1375" y="1"/>
                    <a:pt x="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4569725" y="3541500"/>
              <a:ext cx="5075" cy="3725"/>
            </a:xfrm>
            <a:custGeom>
              <a:avLst/>
              <a:gdLst/>
              <a:ahLst/>
              <a:cxnLst/>
              <a:rect l="l" t="t" r="r" b="b"/>
              <a:pathLst>
                <a:path w="203" h="149" extrusionOk="0">
                  <a:moveTo>
                    <a:pt x="116" y="1"/>
                  </a:moveTo>
                  <a:cubicBezTo>
                    <a:pt x="0" y="1"/>
                    <a:pt x="114" y="149"/>
                    <a:pt x="173" y="149"/>
                  </a:cubicBezTo>
                  <a:cubicBezTo>
                    <a:pt x="190" y="149"/>
                    <a:pt x="203" y="136"/>
                    <a:pt x="203" y="101"/>
                  </a:cubicBezTo>
                  <a:cubicBezTo>
                    <a:pt x="203" y="51"/>
                    <a:pt x="165"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4372350" y="3663975"/>
              <a:ext cx="104975" cy="89700"/>
            </a:xfrm>
            <a:custGeom>
              <a:avLst/>
              <a:gdLst/>
              <a:ahLst/>
              <a:cxnLst/>
              <a:rect l="l" t="t" r="r" b="b"/>
              <a:pathLst>
                <a:path w="4199" h="3588" extrusionOk="0">
                  <a:moveTo>
                    <a:pt x="2422" y="1"/>
                  </a:moveTo>
                  <a:cubicBezTo>
                    <a:pt x="2414" y="1"/>
                    <a:pt x="2407" y="1"/>
                    <a:pt x="2399" y="1"/>
                  </a:cubicBezTo>
                  <a:cubicBezTo>
                    <a:pt x="800" y="1"/>
                    <a:pt x="0" y="1925"/>
                    <a:pt x="1137" y="3062"/>
                  </a:cubicBezTo>
                  <a:cubicBezTo>
                    <a:pt x="1500" y="3425"/>
                    <a:pt x="1948" y="3588"/>
                    <a:pt x="2387" y="3588"/>
                  </a:cubicBezTo>
                  <a:cubicBezTo>
                    <a:pt x="3310" y="3588"/>
                    <a:pt x="4199" y="2871"/>
                    <a:pt x="4199" y="1788"/>
                  </a:cubicBezTo>
                  <a:cubicBezTo>
                    <a:pt x="4199" y="808"/>
                    <a:pt x="3399" y="1"/>
                    <a:pt x="24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5"/>
            <p:cNvSpPr/>
            <p:nvPr/>
          </p:nvSpPr>
          <p:spPr>
            <a:xfrm>
              <a:off x="4392650" y="3678975"/>
              <a:ext cx="69375" cy="59675"/>
            </a:xfrm>
            <a:custGeom>
              <a:avLst/>
              <a:gdLst/>
              <a:ahLst/>
              <a:cxnLst/>
              <a:rect l="l" t="t" r="r" b="b"/>
              <a:pathLst>
                <a:path w="2775" h="2387" extrusionOk="0">
                  <a:moveTo>
                    <a:pt x="1587" y="0"/>
                  </a:moveTo>
                  <a:cubicBezTo>
                    <a:pt x="525" y="0"/>
                    <a:pt x="0" y="1288"/>
                    <a:pt x="750" y="2037"/>
                  </a:cubicBezTo>
                  <a:cubicBezTo>
                    <a:pt x="992" y="2279"/>
                    <a:pt x="1287" y="2387"/>
                    <a:pt x="1578" y="2387"/>
                  </a:cubicBezTo>
                  <a:cubicBezTo>
                    <a:pt x="2189" y="2387"/>
                    <a:pt x="2775" y="1908"/>
                    <a:pt x="2775" y="1188"/>
                  </a:cubicBezTo>
                  <a:cubicBezTo>
                    <a:pt x="2775" y="525"/>
                    <a:pt x="2250" y="0"/>
                    <a:pt x="1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4408275" y="3690525"/>
              <a:ext cx="42500" cy="36400"/>
            </a:xfrm>
            <a:custGeom>
              <a:avLst/>
              <a:gdLst/>
              <a:ahLst/>
              <a:cxnLst/>
              <a:rect l="l" t="t" r="r" b="b"/>
              <a:pathLst>
                <a:path w="1700" h="1456" extrusionOk="0">
                  <a:moveTo>
                    <a:pt x="996" y="1"/>
                  </a:moveTo>
                  <a:cubicBezTo>
                    <a:pt x="989" y="1"/>
                    <a:pt x="982" y="1"/>
                    <a:pt x="975" y="1"/>
                  </a:cubicBezTo>
                  <a:cubicBezTo>
                    <a:pt x="325" y="1"/>
                    <a:pt x="0" y="788"/>
                    <a:pt x="450" y="1238"/>
                  </a:cubicBezTo>
                  <a:cubicBezTo>
                    <a:pt x="600" y="1388"/>
                    <a:pt x="785" y="1455"/>
                    <a:pt x="965" y="1455"/>
                  </a:cubicBezTo>
                  <a:cubicBezTo>
                    <a:pt x="1341" y="1455"/>
                    <a:pt x="1700" y="1165"/>
                    <a:pt x="1700" y="726"/>
                  </a:cubicBezTo>
                  <a:cubicBezTo>
                    <a:pt x="1700" y="333"/>
                    <a:pt x="1386" y="1"/>
                    <a:pt x="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4429475" y="3706475"/>
              <a:ext cx="5375" cy="3450"/>
            </a:xfrm>
            <a:custGeom>
              <a:avLst/>
              <a:gdLst/>
              <a:ahLst/>
              <a:cxnLst/>
              <a:rect l="l" t="t" r="r" b="b"/>
              <a:pathLst>
                <a:path w="215" h="138" extrusionOk="0">
                  <a:moveTo>
                    <a:pt x="114" y="0"/>
                  </a:moveTo>
                  <a:cubicBezTo>
                    <a:pt x="1" y="0"/>
                    <a:pt x="118" y="137"/>
                    <a:pt x="180" y="137"/>
                  </a:cubicBezTo>
                  <a:cubicBezTo>
                    <a:pt x="200" y="137"/>
                    <a:pt x="214" y="124"/>
                    <a:pt x="214" y="88"/>
                  </a:cubicBezTo>
                  <a:cubicBezTo>
                    <a:pt x="214" y="38"/>
                    <a:pt x="164" y="0"/>
                    <a:pt x="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5"/>
            <p:cNvSpPr/>
            <p:nvPr/>
          </p:nvSpPr>
          <p:spPr>
            <a:xfrm>
              <a:off x="4445750" y="3555575"/>
              <a:ext cx="63150" cy="63125"/>
            </a:xfrm>
            <a:custGeom>
              <a:avLst/>
              <a:gdLst/>
              <a:ahLst/>
              <a:cxnLst/>
              <a:rect l="l" t="t" r="r" b="b"/>
              <a:pathLst>
                <a:path w="2526" h="2525" extrusionOk="0">
                  <a:moveTo>
                    <a:pt x="1263" y="0"/>
                  </a:moveTo>
                  <a:cubicBezTo>
                    <a:pt x="563" y="0"/>
                    <a:pt x="1" y="563"/>
                    <a:pt x="1" y="1262"/>
                  </a:cubicBezTo>
                  <a:cubicBezTo>
                    <a:pt x="1" y="1962"/>
                    <a:pt x="563" y="2525"/>
                    <a:pt x="1263" y="2525"/>
                  </a:cubicBezTo>
                  <a:cubicBezTo>
                    <a:pt x="1963" y="2525"/>
                    <a:pt x="2525" y="1962"/>
                    <a:pt x="2525" y="1262"/>
                  </a:cubicBezTo>
                  <a:cubicBezTo>
                    <a:pt x="2525" y="563"/>
                    <a:pt x="1963" y="0"/>
                    <a:pt x="12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5"/>
            <p:cNvSpPr/>
            <p:nvPr/>
          </p:nvSpPr>
          <p:spPr>
            <a:xfrm>
              <a:off x="4449200" y="3566200"/>
              <a:ext cx="49075" cy="41975"/>
            </a:xfrm>
            <a:custGeom>
              <a:avLst/>
              <a:gdLst/>
              <a:ahLst/>
              <a:cxnLst/>
              <a:rect l="l" t="t" r="r" b="b"/>
              <a:pathLst>
                <a:path w="1963" h="1679" extrusionOk="0">
                  <a:moveTo>
                    <a:pt x="1125" y="0"/>
                  </a:moveTo>
                  <a:cubicBezTo>
                    <a:pt x="375" y="0"/>
                    <a:pt x="0" y="900"/>
                    <a:pt x="525" y="1425"/>
                  </a:cubicBezTo>
                  <a:cubicBezTo>
                    <a:pt x="700" y="1600"/>
                    <a:pt x="914" y="1678"/>
                    <a:pt x="1122" y="1678"/>
                  </a:cubicBezTo>
                  <a:cubicBezTo>
                    <a:pt x="1553" y="1678"/>
                    <a:pt x="1962" y="1343"/>
                    <a:pt x="1962" y="837"/>
                  </a:cubicBezTo>
                  <a:cubicBezTo>
                    <a:pt x="1962" y="375"/>
                    <a:pt x="1587" y="0"/>
                    <a:pt x="11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5"/>
            <p:cNvSpPr/>
            <p:nvPr/>
          </p:nvSpPr>
          <p:spPr>
            <a:xfrm>
              <a:off x="4460125" y="3574325"/>
              <a:ext cx="30025" cy="25725"/>
            </a:xfrm>
            <a:custGeom>
              <a:avLst/>
              <a:gdLst/>
              <a:ahLst/>
              <a:cxnLst/>
              <a:rect l="l" t="t" r="r" b="b"/>
              <a:pathLst>
                <a:path w="1201" h="1029" extrusionOk="0">
                  <a:moveTo>
                    <a:pt x="688" y="0"/>
                  </a:moveTo>
                  <a:cubicBezTo>
                    <a:pt x="226" y="0"/>
                    <a:pt x="1" y="550"/>
                    <a:pt x="326" y="875"/>
                  </a:cubicBezTo>
                  <a:cubicBezTo>
                    <a:pt x="427" y="981"/>
                    <a:pt x="556" y="1028"/>
                    <a:pt x="682" y="1028"/>
                  </a:cubicBezTo>
                  <a:cubicBezTo>
                    <a:pt x="945" y="1028"/>
                    <a:pt x="1200" y="824"/>
                    <a:pt x="1200" y="512"/>
                  </a:cubicBezTo>
                  <a:cubicBezTo>
                    <a:pt x="1200" y="225"/>
                    <a:pt x="975" y="0"/>
                    <a:pt x="6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5"/>
            <p:cNvSpPr/>
            <p:nvPr/>
          </p:nvSpPr>
          <p:spPr>
            <a:xfrm>
              <a:off x="4475175" y="3585550"/>
              <a:ext cx="3725" cy="2550"/>
            </a:xfrm>
            <a:custGeom>
              <a:avLst/>
              <a:gdLst/>
              <a:ahLst/>
              <a:cxnLst/>
              <a:rect l="l" t="t" r="r" b="b"/>
              <a:pathLst>
                <a:path w="149" h="102" extrusionOk="0">
                  <a:moveTo>
                    <a:pt x="86" y="1"/>
                  </a:moveTo>
                  <a:cubicBezTo>
                    <a:pt x="1" y="1"/>
                    <a:pt x="80" y="101"/>
                    <a:pt x="124" y="101"/>
                  </a:cubicBezTo>
                  <a:cubicBezTo>
                    <a:pt x="138" y="101"/>
                    <a:pt x="148" y="91"/>
                    <a:pt x="148" y="63"/>
                  </a:cubicBezTo>
                  <a:cubicBezTo>
                    <a:pt x="148" y="26"/>
                    <a:pt x="123"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4602275" y="3608050"/>
              <a:ext cx="63150" cy="63150"/>
            </a:xfrm>
            <a:custGeom>
              <a:avLst/>
              <a:gdLst/>
              <a:ahLst/>
              <a:cxnLst/>
              <a:rect l="l" t="t" r="r" b="b"/>
              <a:pathLst>
                <a:path w="2526" h="2526" extrusionOk="0">
                  <a:moveTo>
                    <a:pt x="1263" y="1"/>
                  </a:moveTo>
                  <a:cubicBezTo>
                    <a:pt x="563" y="1"/>
                    <a:pt x="1" y="576"/>
                    <a:pt x="1" y="1263"/>
                  </a:cubicBezTo>
                  <a:cubicBezTo>
                    <a:pt x="1" y="1963"/>
                    <a:pt x="563" y="2525"/>
                    <a:pt x="1263" y="2525"/>
                  </a:cubicBezTo>
                  <a:cubicBezTo>
                    <a:pt x="1963" y="2525"/>
                    <a:pt x="2525" y="1963"/>
                    <a:pt x="2525" y="1263"/>
                  </a:cubicBezTo>
                  <a:cubicBezTo>
                    <a:pt x="2525" y="576"/>
                    <a:pt x="1963"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5"/>
            <p:cNvSpPr/>
            <p:nvPr/>
          </p:nvSpPr>
          <p:spPr>
            <a:xfrm>
              <a:off x="4612900" y="3618675"/>
              <a:ext cx="41900" cy="41900"/>
            </a:xfrm>
            <a:custGeom>
              <a:avLst/>
              <a:gdLst/>
              <a:ahLst/>
              <a:cxnLst/>
              <a:rect l="l" t="t" r="r" b="b"/>
              <a:pathLst>
                <a:path w="1676" h="1676" extrusionOk="0">
                  <a:moveTo>
                    <a:pt x="838" y="1"/>
                  </a:moveTo>
                  <a:cubicBezTo>
                    <a:pt x="375" y="1"/>
                    <a:pt x="1" y="376"/>
                    <a:pt x="1" y="838"/>
                  </a:cubicBezTo>
                  <a:cubicBezTo>
                    <a:pt x="1" y="1300"/>
                    <a:pt x="375" y="1675"/>
                    <a:pt x="838" y="1675"/>
                  </a:cubicBezTo>
                  <a:cubicBezTo>
                    <a:pt x="1300" y="1675"/>
                    <a:pt x="1675" y="1300"/>
                    <a:pt x="1675" y="838"/>
                  </a:cubicBezTo>
                  <a:cubicBezTo>
                    <a:pt x="1675" y="376"/>
                    <a:pt x="1300" y="1"/>
                    <a:pt x="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5"/>
            <p:cNvSpPr/>
            <p:nvPr/>
          </p:nvSpPr>
          <p:spPr>
            <a:xfrm>
              <a:off x="4616650" y="3626800"/>
              <a:ext cx="30025" cy="25725"/>
            </a:xfrm>
            <a:custGeom>
              <a:avLst/>
              <a:gdLst/>
              <a:ahLst/>
              <a:cxnLst/>
              <a:rect l="l" t="t" r="r" b="b"/>
              <a:pathLst>
                <a:path w="1201" h="1029" extrusionOk="0">
                  <a:moveTo>
                    <a:pt x="688" y="1"/>
                  </a:moveTo>
                  <a:cubicBezTo>
                    <a:pt x="225" y="1"/>
                    <a:pt x="1" y="563"/>
                    <a:pt x="325" y="875"/>
                  </a:cubicBezTo>
                  <a:cubicBezTo>
                    <a:pt x="431" y="981"/>
                    <a:pt x="561" y="1029"/>
                    <a:pt x="688" y="1029"/>
                  </a:cubicBezTo>
                  <a:cubicBezTo>
                    <a:pt x="950" y="1029"/>
                    <a:pt x="1200" y="825"/>
                    <a:pt x="1200" y="513"/>
                  </a:cubicBezTo>
                  <a:cubicBezTo>
                    <a:pt x="1200" y="238"/>
                    <a:pt x="975" y="1"/>
                    <a:pt x="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4632275" y="3638050"/>
              <a:ext cx="3150" cy="3450"/>
            </a:xfrm>
            <a:custGeom>
              <a:avLst/>
              <a:gdLst/>
              <a:ahLst/>
              <a:cxnLst/>
              <a:rect l="l" t="t" r="r" b="b"/>
              <a:pathLst>
                <a:path w="126" h="138" extrusionOk="0">
                  <a:moveTo>
                    <a:pt x="63" y="0"/>
                  </a:moveTo>
                  <a:cubicBezTo>
                    <a:pt x="25" y="0"/>
                    <a:pt x="0" y="25"/>
                    <a:pt x="0" y="63"/>
                  </a:cubicBezTo>
                  <a:cubicBezTo>
                    <a:pt x="0" y="100"/>
                    <a:pt x="25" y="138"/>
                    <a:pt x="63" y="138"/>
                  </a:cubicBezTo>
                  <a:cubicBezTo>
                    <a:pt x="100" y="138"/>
                    <a:pt x="125" y="100"/>
                    <a:pt x="125" y="63"/>
                  </a:cubicBezTo>
                  <a:cubicBezTo>
                    <a:pt x="125" y="25"/>
                    <a:pt x="100" y="0"/>
                    <a:pt x="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5"/>
            <p:cNvSpPr/>
            <p:nvPr/>
          </p:nvSpPr>
          <p:spPr>
            <a:xfrm>
              <a:off x="4507000" y="3632100"/>
              <a:ext cx="51875" cy="44725"/>
            </a:xfrm>
            <a:custGeom>
              <a:avLst/>
              <a:gdLst/>
              <a:ahLst/>
              <a:cxnLst/>
              <a:rect l="l" t="t" r="r" b="b"/>
              <a:pathLst>
                <a:path w="2075" h="1789" extrusionOk="0">
                  <a:moveTo>
                    <a:pt x="1187" y="1"/>
                  </a:moveTo>
                  <a:cubicBezTo>
                    <a:pt x="400" y="1"/>
                    <a:pt x="0" y="963"/>
                    <a:pt x="563" y="1526"/>
                  </a:cubicBezTo>
                  <a:cubicBezTo>
                    <a:pt x="744" y="1707"/>
                    <a:pt x="967" y="1789"/>
                    <a:pt x="1185" y="1789"/>
                  </a:cubicBezTo>
                  <a:cubicBezTo>
                    <a:pt x="1640" y="1789"/>
                    <a:pt x="2075" y="1433"/>
                    <a:pt x="2075" y="901"/>
                  </a:cubicBezTo>
                  <a:cubicBezTo>
                    <a:pt x="2075" y="401"/>
                    <a:pt x="1675" y="1"/>
                    <a:pt x="11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4522000" y="3639600"/>
              <a:ext cx="29375" cy="29725"/>
            </a:xfrm>
            <a:custGeom>
              <a:avLst/>
              <a:gdLst/>
              <a:ahLst/>
              <a:cxnLst/>
              <a:rect l="l" t="t" r="r" b="b"/>
              <a:pathLst>
                <a:path w="1175" h="1189" extrusionOk="0">
                  <a:moveTo>
                    <a:pt x="587" y="1"/>
                  </a:moveTo>
                  <a:cubicBezTo>
                    <a:pt x="262" y="1"/>
                    <a:pt x="0" y="263"/>
                    <a:pt x="0" y="601"/>
                  </a:cubicBezTo>
                  <a:cubicBezTo>
                    <a:pt x="0" y="926"/>
                    <a:pt x="262" y="1188"/>
                    <a:pt x="587" y="1188"/>
                  </a:cubicBezTo>
                  <a:cubicBezTo>
                    <a:pt x="912" y="1188"/>
                    <a:pt x="1175" y="926"/>
                    <a:pt x="1175" y="601"/>
                  </a:cubicBezTo>
                  <a:cubicBezTo>
                    <a:pt x="1175" y="263"/>
                    <a:pt x="912" y="1"/>
                    <a:pt x="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4524500" y="3645225"/>
              <a:ext cx="21250" cy="18275"/>
            </a:xfrm>
            <a:custGeom>
              <a:avLst/>
              <a:gdLst/>
              <a:ahLst/>
              <a:cxnLst/>
              <a:rect l="l" t="t" r="r" b="b"/>
              <a:pathLst>
                <a:path w="850" h="731" extrusionOk="0">
                  <a:moveTo>
                    <a:pt x="487" y="1"/>
                  </a:moveTo>
                  <a:cubicBezTo>
                    <a:pt x="162" y="1"/>
                    <a:pt x="0" y="401"/>
                    <a:pt x="237" y="626"/>
                  </a:cubicBezTo>
                  <a:cubicBezTo>
                    <a:pt x="310" y="698"/>
                    <a:pt x="399" y="730"/>
                    <a:pt x="487" y="730"/>
                  </a:cubicBezTo>
                  <a:cubicBezTo>
                    <a:pt x="672" y="730"/>
                    <a:pt x="850" y="588"/>
                    <a:pt x="850" y="376"/>
                  </a:cubicBezTo>
                  <a:cubicBezTo>
                    <a:pt x="850" y="163"/>
                    <a:pt x="687" y="1"/>
                    <a:pt x="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4535425" y="3653350"/>
              <a:ext cx="2525" cy="2225"/>
            </a:xfrm>
            <a:custGeom>
              <a:avLst/>
              <a:gdLst/>
              <a:ahLst/>
              <a:cxnLst/>
              <a:rect l="l" t="t" r="r" b="b"/>
              <a:pathLst>
                <a:path w="101" h="89" extrusionOk="0">
                  <a:moveTo>
                    <a:pt x="50" y="1"/>
                  </a:moveTo>
                  <a:cubicBezTo>
                    <a:pt x="25" y="1"/>
                    <a:pt x="0" y="13"/>
                    <a:pt x="0" y="51"/>
                  </a:cubicBezTo>
                  <a:cubicBezTo>
                    <a:pt x="0" y="76"/>
                    <a:pt x="25" y="88"/>
                    <a:pt x="50" y="88"/>
                  </a:cubicBezTo>
                  <a:cubicBezTo>
                    <a:pt x="75" y="88"/>
                    <a:pt x="100" y="76"/>
                    <a:pt x="100" y="51"/>
                  </a:cubicBezTo>
                  <a:cubicBezTo>
                    <a:pt x="100" y="13"/>
                    <a:pt x="75" y="1"/>
                    <a:pt x="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4524500" y="3720225"/>
              <a:ext cx="51875" cy="44400"/>
            </a:xfrm>
            <a:custGeom>
              <a:avLst/>
              <a:gdLst/>
              <a:ahLst/>
              <a:cxnLst/>
              <a:rect l="l" t="t" r="r" b="b"/>
              <a:pathLst>
                <a:path w="2075" h="1776" extrusionOk="0">
                  <a:moveTo>
                    <a:pt x="1187" y="0"/>
                  </a:moveTo>
                  <a:cubicBezTo>
                    <a:pt x="400" y="0"/>
                    <a:pt x="0" y="950"/>
                    <a:pt x="562" y="1512"/>
                  </a:cubicBezTo>
                  <a:cubicBezTo>
                    <a:pt x="744" y="1694"/>
                    <a:pt x="967" y="1775"/>
                    <a:pt x="1184" y="1775"/>
                  </a:cubicBezTo>
                  <a:cubicBezTo>
                    <a:pt x="1640" y="1775"/>
                    <a:pt x="2074" y="1420"/>
                    <a:pt x="2074" y="887"/>
                  </a:cubicBezTo>
                  <a:cubicBezTo>
                    <a:pt x="2074" y="387"/>
                    <a:pt x="1687" y="0"/>
                    <a:pt x="11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4534475" y="3727700"/>
              <a:ext cx="34400" cy="29450"/>
            </a:xfrm>
            <a:custGeom>
              <a:avLst/>
              <a:gdLst/>
              <a:ahLst/>
              <a:cxnLst/>
              <a:rect l="l" t="t" r="r" b="b"/>
              <a:pathLst>
                <a:path w="1376" h="1178" extrusionOk="0">
                  <a:moveTo>
                    <a:pt x="788" y="1"/>
                  </a:moveTo>
                  <a:cubicBezTo>
                    <a:pt x="263" y="1"/>
                    <a:pt x="1" y="626"/>
                    <a:pt x="376" y="1001"/>
                  </a:cubicBezTo>
                  <a:cubicBezTo>
                    <a:pt x="498" y="1123"/>
                    <a:pt x="646" y="1177"/>
                    <a:pt x="791" y="1177"/>
                  </a:cubicBezTo>
                  <a:cubicBezTo>
                    <a:pt x="1091" y="1177"/>
                    <a:pt x="1376" y="942"/>
                    <a:pt x="1376" y="588"/>
                  </a:cubicBezTo>
                  <a:cubicBezTo>
                    <a:pt x="1376" y="263"/>
                    <a:pt x="1113" y="1"/>
                    <a:pt x="7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4541975" y="3733325"/>
              <a:ext cx="21275" cy="18175"/>
            </a:xfrm>
            <a:custGeom>
              <a:avLst/>
              <a:gdLst/>
              <a:ahLst/>
              <a:cxnLst/>
              <a:rect l="l" t="t" r="r" b="b"/>
              <a:pathLst>
                <a:path w="851" h="727" extrusionOk="0">
                  <a:moveTo>
                    <a:pt x="488" y="1"/>
                  </a:moveTo>
                  <a:cubicBezTo>
                    <a:pt x="163" y="1"/>
                    <a:pt x="1" y="388"/>
                    <a:pt x="238" y="613"/>
                  </a:cubicBezTo>
                  <a:cubicBezTo>
                    <a:pt x="312" y="691"/>
                    <a:pt x="404" y="726"/>
                    <a:pt x="493" y="726"/>
                  </a:cubicBezTo>
                  <a:cubicBezTo>
                    <a:pt x="676" y="726"/>
                    <a:pt x="851" y="581"/>
                    <a:pt x="851" y="363"/>
                  </a:cubicBezTo>
                  <a:cubicBezTo>
                    <a:pt x="851" y="163"/>
                    <a:pt x="688"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4553225" y="3741150"/>
              <a:ext cx="2225" cy="2525"/>
            </a:xfrm>
            <a:custGeom>
              <a:avLst/>
              <a:gdLst/>
              <a:ahLst/>
              <a:cxnLst/>
              <a:rect l="l" t="t" r="r" b="b"/>
              <a:pathLst>
                <a:path w="89" h="101" extrusionOk="0">
                  <a:moveTo>
                    <a:pt x="38" y="0"/>
                  </a:moveTo>
                  <a:cubicBezTo>
                    <a:pt x="13" y="0"/>
                    <a:pt x="1" y="25"/>
                    <a:pt x="1" y="50"/>
                  </a:cubicBezTo>
                  <a:cubicBezTo>
                    <a:pt x="1" y="75"/>
                    <a:pt x="13" y="88"/>
                    <a:pt x="38" y="100"/>
                  </a:cubicBezTo>
                  <a:cubicBezTo>
                    <a:pt x="63" y="100"/>
                    <a:pt x="88" y="75"/>
                    <a:pt x="88" y="50"/>
                  </a:cubicBezTo>
                  <a:cubicBezTo>
                    <a:pt x="88" y="25"/>
                    <a:pt x="63" y="0"/>
                    <a:pt x="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35"/>
          <p:cNvGrpSpPr/>
          <p:nvPr/>
        </p:nvGrpSpPr>
        <p:grpSpPr>
          <a:xfrm>
            <a:off x="8121763" y="1435900"/>
            <a:ext cx="609875" cy="555650"/>
            <a:chOff x="4218000" y="4185325"/>
            <a:chExt cx="609875" cy="555650"/>
          </a:xfrm>
        </p:grpSpPr>
        <p:sp>
          <p:nvSpPr>
            <p:cNvPr id="680" name="Google Shape;680;p35"/>
            <p:cNvSpPr/>
            <p:nvPr/>
          </p:nvSpPr>
          <p:spPr>
            <a:xfrm>
              <a:off x="4218000" y="4185325"/>
              <a:ext cx="609875" cy="555650"/>
            </a:xfrm>
            <a:custGeom>
              <a:avLst/>
              <a:gdLst/>
              <a:ahLst/>
              <a:cxnLst/>
              <a:rect l="l" t="t" r="r" b="b"/>
              <a:pathLst>
                <a:path w="24395" h="22226" extrusionOk="0">
                  <a:moveTo>
                    <a:pt x="12202" y="0"/>
                  </a:moveTo>
                  <a:cubicBezTo>
                    <a:pt x="9358" y="0"/>
                    <a:pt x="6512" y="1085"/>
                    <a:pt x="4337" y="3253"/>
                  </a:cubicBezTo>
                  <a:cubicBezTo>
                    <a:pt x="1" y="7602"/>
                    <a:pt x="1" y="14637"/>
                    <a:pt x="4337" y="18974"/>
                  </a:cubicBezTo>
                  <a:cubicBezTo>
                    <a:pt x="6512" y="21142"/>
                    <a:pt x="9358" y="22226"/>
                    <a:pt x="12202" y="22226"/>
                  </a:cubicBezTo>
                  <a:cubicBezTo>
                    <a:pt x="15047" y="22226"/>
                    <a:pt x="17890" y="21142"/>
                    <a:pt x="20058" y="18974"/>
                  </a:cubicBezTo>
                  <a:cubicBezTo>
                    <a:pt x="24394" y="14637"/>
                    <a:pt x="24394" y="7602"/>
                    <a:pt x="20058" y="3253"/>
                  </a:cubicBezTo>
                  <a:cubicBezTo>
                    <a:pt x="17890" y="1085"/>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5"/>
            <p:cNvSpPr/>
            <p:nvPr/>
          </p:nvSpPr>
          <p:spPr>
            <a:xfrm>
              <a:off x="4450750" y="4435025"/>
              <a:ext cx="105000" cy="89925"/>
            </a:xfrm>
            <a:custGeom>
              <a:avLst/>
              <a:gdLst/>
              <a:ahLst/>
              <a:cxnLst/>
              <a:rect l="l" t="t" r="r" b="b"/>
              <a:pathLst>
                <a:path w="4200" h="3597" extrusionOk="0">
                  <a:moveTo>
                    <a:pt x="2400" y="0"/>
                  </a:moveTo>
                  <a:cubicBezTo>
                    <a:pt x="801" y="0"/>
                    <a:pt x="1" y="1937"/>
                    <a:pt x="1138" y="3062"/>
                  </a:cubicBezTo>
                  <a:cubicBezTo>
                    <a:pt x="1503" y="3431"/>
                    <a:pt x="1953" y="3596"/>
                    <a:pt x="2395" y="3596"/>
                  </a:cubicBezTo>
                  <a:cubicBezTo>
                    <a:pt x="3316" y="3596"/>
                    <a:pt x="4200" y="2881"/>
                    <a:pt x="4200" y="1800"/>
                  </a:cubicBezTo>
                  <a:cubicBezTo>
                    <a:pt x="4200" y="800"/>
                    <a:pt x="3387" y="0"/>
                    <a:pt x="24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5"/>
            <p:cNvSpPr/>
            <p:nvPr/>
          </p:nvSpPr>
          <p:spPr>
            <a:xfrm>
              <a:off x="4471075" y="4450325"/>
              <a:ext cx="69675" cy="59450"/>
            </a:xfrm>
            <a:custGeom>
              <a:avLst/>
              <a:gdLst/>
              <a:ahLst/>
              <a:cxnLst/>
              <a:rect l="l" t="t" r="r" b="b"/>
              <a:pathLst>
                <a:path w="2787" h="2378" extrusionOk="0">
                  <a:moveTo>
                    <a:pt x="1600" y="1"/>
                  </a:moveTo>
                  <a:cubicBezTo>
                    <a:pt x="537" y="1"/>
                    <a:pt x="0" y="1275"/>
                    <a:pt x="750" y="2025"/>
                  </a:cubicBezTo>
                  <a:cubicBezTo>
                    <a:pt x="993" y="2269"/>
                    <a:pt x="1293" y="2378"/>
                    <a:pt x="1587" y="2378"/>
                  </a:cubicBezTo>
                  <a:cubicBezTo>
                    <a:pt x="2200" y="2378"/>
                    <a:pt x="2787" y="1905"/>
                    <a:pt x="2787" y="1188"/>
                  </a:cubicBezTo>
                  <a:cubicBezTo>
                    <a:pt x="2787" y="526"/>
                    <a:pt x="2249" y="1"/>
                    <a:pt x="16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4497625" y="4466900"/>
              <a:ext cx="26250" cy="26250"/>
            </a:xfrm>
            <a:custGeom>
              <a:avLst/>
              <a:gdLst/>
              <a:ahLst/>
              <a:cxnLst/>
              <a:rect l="l" t="t" r="r" b="b"/>
              <a:pathLst>
                <a:path w="1050" h="1050" extrusionOk="0">
                  <a:moveTo>
                    <a:pt x="525" y="0"/>
                  </a:moveTo>
                  <a:cubicBezTo>
                    <a:pt x="238" y="0"/>
                    <a:pt x="0" y="238"/>
                    <a:pt x="0" y="525"/>
                  </a:cubicBezTo>
                  <a:cubicBezTo>
                    <a:pt x="0" y="812"/>
                    <a:pt x="238" y="1050"/>
                    <a:pt x="525" y="1050"/>
                  </a:cubicBezTo>
                  <a:cubicBezTo>
                    <a:pt x="813" y="1050"/>
                    <a:pt x="1050" y="812"/>
                    <a:pt x="1050" y="525"/>
                  </a:cubicBezTo>
                  <a:cubicBezTo>
                    <a:pt x="1050" y="238"/>
                    <a:pt x="813"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4406400" y="4540625"/>
              <a:ext cx="74675" cy="74375"/>
            </a:xfrm>
            <a:custGeom>
              <a:avLst/>
              <a:gdLst/>
              <a:ahLst/>
              <a:cxnLst/>
              <a:rect l="l" t="t" r="r" b="b"/>
              <a:pathLst>
                <a:path w="2987" h="2975" extrusionOk="0">
                  <a:moveTo>
                    <a:pt x="1500" y="0"/>
                  </a:moveTo>
                  <a:cubicBezTo>
                    <a:pt x="675" y="0"/>
                    <a:pt x="0" y="663"/>
                    <a:pt x="0" y="1487"/>
                  </a:cubicBezTo>
                  <a:cubicBezTo>
                    <a:pt x="0" y="2312"/>
                    <a:pt x="675" y="2975"/>
                    <a:pt x="1500" y="2975"/>
                  </a:cubicBezTo>
                  <a:cubicBezTo>
                    <a:pt x="2325" y="2975"/>
                    <a:pt x="2987" y="2312"/>
                    <a:pt x="2987" y="1487"/>
                  </a:cubicBezTo>
                  <a:cubicBezTo>
                    <a:pt x="2987" y="663"/>
                    <a:pt x="2325" y="0"/>
                    <a:pt x="15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4410775" y="4553125"/>
              <a:ext cx="57825" cy="49475"/>
            </a:xfrm>
            <a:custGeom>
              <a:avLst/>
              <a:gdLst/>
              <a:ahLst/>
              <a:cxnLst/>
              <a:rect l="l" t="t" r="r" b="b"/>
              <a:pathLst>
                <a:path w="2313" h="1979" extrusionOk="0">
                  <a:moveTo>
                    <a:pt x="1325" y="0"/>
                  </a:moveTo>
                  <a:cubicBezTo>
                    <a:pt x="438" y="0"/>
                    <a:pt x="0" y="1062"/>
                    <a:pt x="625" y="1687"/>
                  </a:cubicBezTo>
                  <a:cubicBezTo>
                    <a:pt x="826" y="1888"/>
                    <a:pt x="1073" y="1978"/>
                    <a:pt x="1315" y="1978"/>
                  </a:cubicBezTo>
                  <a:cubicBezTo>
                    <a:pt x="1824" y="1978"/>
                    <a:pt x="2312" y="1580"/>
                    <a:pt x="2312" y="987"/>
                  </a:cubicBezTo>
                  <a:cubicBezTo>
                    <a:pt x="2312" y="438"/>
                    <a:pt x="1862" y="0"/>
                    <a:pt x="13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4429200" y="4566875"/>
              <a:ext cx="25650" cy="21950"/>
            </a:xfrm>
            <a:custGeom>
              <a:avLst/>
              <a:gdLst/>
              <a:ahLst/>
              <a:cxnLst/>
              <a:rect l="l" t="t" r="r" b="b"/>
              <a:pathLst>
                <a:path w="1026" h="878" extrusionOk="0">
                  <a:moveTo>
                    <a:pt x="588" y="0"/>
                  </a:moveTo>
                  <a:cubicBezTo>
                    <a:pt x="200" y="0"/>
                    <a:pt x="1" y="475"/>
                    <a:pt x="275" y="750"/>
                  </a:cubicBezTo>
                  <a:cubicBezTo>
                    <a:pt x="364" y="838"/>
                    <a:pt x="472" y="877"/>
                    <a:pt x="579" y="877"/>
                  </a:cubicBezTo>
                  <a:cubicBezTo>
                    <a:pt x="806" y="877"/>
                    <a:pt x="1025" y="701"/>
                    <a:pt x="1025" y="437"/>
                  </a:cubicBezTo>
                  <a:cubicBezTo>
                    <a:pt x="1025" y="200"/>
                    <a:pt x="825" y="0"/>
                    <a:pt x="5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4582900" y="4426600"/>
              <a:ext cx="87200" cy="74725"/>
            </a:xfrm>
            <a:custGeom>
              <a:avLst/>
              <a:gdLst/>
              <a:ahLst/>
              <a:cxnLst/>
              <a:rect l="l" t="t" r="r" b="b"/>
              <a:pathLst>
                <a:path w="3488" h="2989" extrusionOk="0">
                  <a:moveTo>
                    <a:pt x="1988" y="0"/>
                  </a:moveTo>
                  <a:cubicBezTo>
                    <a:pt x="663" y="0"/>
                    <a:pt x="1" y="1612"/>
                    <a:pt x="938" y="2549"/>
                  </a:cubicBezTo>
                  <a:cubicBezTo>
                    <a:pt x="1241" y="2853"/>
                    <a:pt x="1616" y="2988"/>
                    <a:pt x="1983" y="2988"/>
                  </a:cubicBezTo>
                  <a:cubicBezTo>
                    <a:pt x="2750" y="2988"/>
                    <a:pt x="3487" y="2396"/>
                    <a:pt x="3487" y="1500"/>
                  </a:cubicBezTo>
                  <a:cubicBezTo>
                    <a:pt x="3487" y="675"/>
                    <a:pt x="2813" y="0"/>
                    <a:pt x="19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4599475" y="4439075"/>
              <a:ext cx="57825" cy="49550"/>
            </a:xfrm>
            <a:custGeom>
              <a:avLst/>
              <a:gdLst/>
              <a:ahLst/>
              <a:cxnLst/>
              <a:rect l="l" t="t" r="r" b="b"/>
              <a:pathLst>
                <a:path w="2313" h="1982" extrusionOk="0">
                  <a:moveTo>
                    <a:pt x="1325" y="1"/>
                  </a:moveTo>
                  <a:cubicBezTo>
                    <a:pt x="450" y="1"/>
                    <a:pt x="0" y="1076"/>
                    <a:pt x="625" y="1688"/>
                  </a:cubicBezTo>
                  <a:cubicBezTo>
                    <a:pt x="828" y="1891"/>
                    <a:pt x="1078" y="1982"/>
                    <a:pt x="1322" y="1982"/>
                  </a:cubicBezTo>
                  <a:cubicBezTo>
                    <a:pt x="1828" y="1982"/>
                    <a:pt x="2312" y="1591"/>
                    <a:pt x="2312" y="1001"/>
                  </a:cubicBezTo>
                  <a:cubicBezTo>
                    <a:pt x="2312" y="451"/>
                    <a:pt x="1875" y="1"/>
                    <a:pt x="13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4618225" y="4453150"/>
              <a:ext cx="25325" cy="21725"/>
            </a:xfrm>
            <a:custGeom>
              <a:avLst/>
              <a:gdLst/>
              <a:ahLst/>
              <a:cxnLst/>
              <a:rect l="l" t="t" r="r" b="b"/>
              <a:pathLst>
                <a:path w="1013" h="869" extrusionOk="0">
                  <a:moveTo>
                    <a:pt x="575" y="0"/>
                  </a:moveTo>
                  <a:cubicBezTo>
                    <a:pt x="187" y="0"/>
                    <a:pt x="0" y="463"/>
                    <a:pt x="275" y="738"/>
                  </a:cubicBezTo>
                  <a:cubicBezTo>
                    <a:pt x="365" y="828"/>
                    <a:pt x="475" y="868"/>
                    <a:pt x="583" y="868"/>
                  </a:cubicBezTo>
                  <a:cubicBezTo>
                    <a:pt x="803" y="868"/>
                    <a:pt x="1012" y="698"/>
                    <a:pt x="1012" y="438"/>
                  </a:cubicBezTo>
                  <a:cubicBezTo>
                    <a:pt x="1012" y="188"/>
                    <a:pt x="825" y="0"/>
                    <a:pt x="5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4422950" y="4332550"/>
              <a:ext cx="74375" cy="74700"/>
            </a:xfrm>
            <a:custGeom>
              <a:avLst/>
              <a:gdLst/>
              <a:ahLst/>
              <a:cxnLst/>
              <a:rect l="l" t="t" r="r" b="b"/>
              <a:pathLst>
                <a:path w="2975" h="2988" extrusionOk="0">
                  <a:moveTo>
                    <a:pt x="1488" y="1"/>
                  </a:moveTo>
                  <a:cubicBezTo>
                    <a:pt x="663" y="1"/>
                    <a:pt x="1" y="675"/>
                    <a:pt x="1" y="1488"/>
                  </a:cubicBezTo>
                  <a:cubicBezTo>
                    <a:pt x="1" y="2312"/>
                    <a:pt x="663" y="2987"/>
                    <a:pt x="1488" y="2987"/>
                  </a:cubicBezTo>
                  <a:cubicBezTo>
                    <a:pt x="2312" y="2987"/>
                    <a:pt x="2975" y="2312"/>
                    <a:pt x="2975" y="1488"/>
                  </a:cubicBezTo>
                  <a:cubicBezTo>
                    <a:pt x="2975" y="675"/>
                    <a:pt x="2312" y="1"/>
                    <a:pt x="14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4427025" y="4345350"/>
              <a:ext cx="57800" cy="49475"/>
            </a:xfrm>
            <a:custGeom>
              <a:avLst/>
              <a:gdLst/>
              <a:ahLst/>
              <a:cxnLst/>
              <a:rect l="l" t="t" r="r" b="b"/>
              <a:pathLst>
                <a:path w="2312" h="1979" extrusionOk="0">
                  <a:moveTo>
                    <a:pt x="1325" y="1"/>
                  </a:moveTo>
                  <a:cubicBezTo>
                    <a:pt x="450" y="1"/>
                    <a:pt x="0" y="1063"/>
                    <a:pt x="625" y="1688"/>
                  </a:cubicBezTo>
                  <a:cubicBezTo>
                    <a:pt x="826" y="1889"/>
                    <a:pt x="1073" y="1979"/>
                    <a:pt x="1315" y="1979"/>
                  </a:cubicBezTo>
                  <a:cubicBezTo>
                    <a:pt x="1824" y="1979"/>
                    <a:pt x="2312" y="1581"/>
                    <a:pt x="2312" y="988"/>
                  </a:cubicBezTo>
                  <a:cubicBezTo>
                    <a:pt x="2312" y="438"/>
                    <a:pt x="1875" y="1"/>
                    <a:pt x="13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4445450" y="4359100"/>
              <a:ext cx="25650" cy="21950"/>
            </a:xfrm>
            <a:custGeom>
              <a:avLst/>
              <a:gdLst/>
              <a:ahLst/>
              <a:cxnLst/>
              <a:rect l="l" t="t" r="r" b="b"/>
              <a:pathLst>
                <a:path w="1026" h="878" extrusionOk="0">
                  <a:moveTo>
                    <a:pt x="588" y="1"/>
                  </a:moveTo>
                  <a:cubicBezTo>
                    <a:pt x="200" y="1"/>
                    <a:pt x="0" y="476"/>
                    <a:pt x="275" y="751"/>
                  </a:cubicBezTo>
                  <a:cubicBezTo>
                    <a:pt x="363" y="839"/>
                    <a:pt x="472" y="878"/>
                    <a:pt x="579" y="878"/>
                  </a:cubicBezTo>
                  <a:cubicBezTo>
                    <a:pt x="806" y="878"/>
                    <a:pt x="1025" y="701"/>
                    <a:pt x="1025" y="438"/>
                  </a:cubicBezTo>
                  <a:cubicBezTo>
                    <a:pt x="1025" y="201"/>
                    <a:pt x="825" y="1"/>
                    <a:pt x="5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4386400" y="4448150"/>
              <a:ext cx="52200" cy="44700"/>
            </a:xfrm>
            <a:custGeom>
              <a:avLst/>
              <a:gdLst/>
              <a:ahLst/>
              <a:cxnLst/>
              <a:rect l="l" t="t" r="r" b="b"/>
              <a:pathLst>
                <a:path w="2088" h="1788" extrusionOk="0">
                  <a:moveTo>
                    <a:pt x="1200" y="0"/>
                  </a:moveTo>
                  <a:cubicBezTo>
                    <a:pt x="400" y="0"/>
                    <a:pt x="0" y="963"/>
                    <a:pt x="563" y="1525"/>
                  </a:cubicBezTo>
                  <a:cubicBezTo>
                    <a:pt x="744" y="1706"/>
                    <a:pt x="967" y="1788"/>
                    <a:pt x="1186" y="1788"/>
                  </a:cubicBezTo>
                  <a:cubicBezTo>
                    <a:pt x="1646" y="1788"/>
                    <a:pt x="2087" y="1429"/>
                    <a:pt x="2087" y="888"/>
                  </a:cubicBezTo>
                  <a:cubicBezTo>
                    <a:pt x="2087" y="400"/>
                    <a:pt x="1688" y="0"/>
                    <a:pt x="1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4396700" y="4455650"/>
              <a:ext cx="34400" cy="29650"/>
            </a:xfrm>
            <a:custGeom>
              <a:avLst/>
              <a:gdLst/>
              <a:ahLst/>
              <a:cxnLst/>
              <a:rect l="l" t="t" r="r" b="b"/>
              <a:pathLst>
                <a:path w="1376" h="1186" extrusionOk="0">
                  <a:moveTo>
                    <a:pt x="788" y="0"/>
                  </a:moveTo>
                  <a:cubicBezTo>
                    <a:pt x="263" y="0"/>
                    <a:pt x="1" y="638"/>
                    <a:pt x="363" y="1012"/>
                  </a:cubicBezTo>
                  <a:cubicBezTo>
                    <a:pt x="483" y="1132"/>
                    <a:pt x="630" y="1186"/>
                    <a:pt x="774" y="1186"/>
                  </a:cubicBezTo>
                  <a:cubicBezTo>
                    <a:pt x="1081" y="1186"/>
                    <a:pt x="1375" y="944"/>
                    <a:pt x="1375" y="588"/>
                  </a:cubicBezTo>
                  <a:cubicBezTo>
                    <a:pt x="1375" y="263"/>
                    <a:pt x="1113" y="0"/>
                    <a:pt x="7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4407725" y="4464075"/>
              <a:ext cx="15250" cy="12875"/>
            </a:xfrm>
            <a:custGeom>
              <a:avLst/>
              <a:gdLst/>
              <a:ahLst/>
              <a:cxnLst/>
              <a:rect l="l" t="t" r="r" b="b"/>
              <a:pathLst>
                <a:path w="610" h="515" extrusionOk="0">
                  <a:moveTo>
                    <a:pt x="332" y="0"/>
                  </a:moveTo>
                  <a:cubicBezTo>
                    <a:pt x="105" y="0"/>
                    <a:pt x="1" y="279"/>
                    <a:pt x="160" y="438"/>
                  </a:cubicBezTo>
                  <a:cubicBezTo>
                    <a:pt x="212" y="491"/>
                    <a:pt x="278" y="514"/>
                    <a:pt x="343" y="514"/>
                  </a:cubicBezTo>
                  <a:cubicBezTo>
                    <a:pt x="478" y="514"/>
                    <a:pt x="610" y="411"/>
                    <a:pt x="610" y="251"/>
                  </a:cubicBezTo>
                  <a:cubicBezTo>
                    <a:pt x="610" y="113"/>
                    <a:pt x="485" y="1"/>
                    <a:pt x="347" y="1"/>
                  </a:cubicBezTo>
                  <a:cubicBezTo>
                    <a:pt x="342" y="0"/>
                    <a:pt x="337" y="0"/>
                    <a:pt x="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5"/>
            <p:cNvSpPr/>
            <p:nvPr/>
          </p:nvSpPr>
          <p:spPr>
            <a:xfrm>
              <a:off x="4558850" y="4336925"/>
              <a:ext cx="44400" cy="44375"/>
            </a:xfrm>
            <a:custGeom>
              <a:avLst/>
              <a:gdLst/>
              <a:ahLst/>
              <a:cxnLst/>
              <a:rect l="l" t="t" r="r" b="b"/>
              <a:pathLst>
                <a:path w="1776" h="1775" extrusionOk="0">
                  <a:moveTo>
                    <a:pt x="888" y="0"/>
                  </a:moveTo>
                  <a:cubicBezTo>
                    <a:pt x="388" y="0"/>
                    <a:pt x="1" y="388"/>
                    <a:pt x="1" y="888"/>
                  </a:cubicBezTo>
                  <a:cubicBezTo>
                    <a:pt x="1" y="1375"/>
                    <a:pt x="388" y="1775"/>
                    <a:pt x="888" y="1775"/>
                  </a:cubicBezTo>
                  <a:cubicBezTo>
                    <a:pt x="1375" y="1775"/>
                    <a:pt x="1775" y="1375"/>
                    <a:pt x="1775" y="888"/>
                  </a:cubicBezTo>
                  <a:cubicBezTo>
                    <a:pt x="1775" y="388"/>
                    <a:pt x="1375" y="0"/>
                    <a:pt x="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5"/>
            <p:cNvSpPr/>
            <p:nvPr/>
          </p:nvSpPr>
          <p:spPr>
            <a:xfrm>
              <a:off x="4561350" y="4344400"/>
              <a:ext cx="34400" cy="29450"/>
            </a:xfrm>
            <a:custGeom>
              <a:avLst/>
              <a:gdLst/>
              <a:ahLst/>
              <a:cxnLst/>
              <a:rect l="l" t="t" r="r" b="b"/>
              <a:pathLst>
                <a:path w="1376" h="1178" extrusionOk="0">
                  <a:moveTo>
                    <a:pt x="809" y="1"/>
                  </a:moveTo>
                  <a:cubicBezTo>
                    <a:pt x="802" y="1"/>
                    <a:pt x="795" y="1"/>
                    <a:pt x="788" y="1"/>
                  </a:cubicBezTo>
                  <a:cubicBezTo>
                    <a:pt x="263" y="1"/>
                    <a:pt x="1" y="626"/>
                    <a:pt x="363" y="1001"/>
                  </a:cubicBezTo>
                  <a:cubicBezTo>
                    <a:pt x="485" y="1123"/>
                    <a:pt x="635" y="1178"/>
                    <a:pt x="781" y="1178"/>
                  </a:cubicBezTo>
                  <a:cubicBezTo>
                    <a:pt x="1085" y="1178"/>
                    <a:pt x="1375" y="943"/>
                    <a:pt x="1375" y="589"/>
                  </a:cubicBezTo>
                  <a:cubicBezTo>
                    <a:pt x="1375" y="271"/>
                    <a:pt x="1124" y="1"/>
                    <a:pt x="8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4572300" y="4352550"/>
              <a:ext cx="15325" cy="12875"/>
            </a:xfrm>
            <a:custGeom>
              <a:avLst/>
              <a:gdLst/>
              <a:ahLst/>
              <a:cxnLst/>
              <a:rect l="l" t="t" r="r" b="b"/>
              <a:pathLst>
                <a:path w="613" h="515" extrusionOk="0">
                  <a:moveTo>
                    <a:pt x="350" y="0"/>
                  </a:moveTo>
                  <a:cubicBezTo>
                    <a:pt x="125" y="0"/>
                    <a:pt x="0" y="275"/>
                    <a:pt x="162" y="438"/>
                  </a:cubicBezTo>
                  <a:cubicBezTo>
                    <a:pt x="216" y="491"/>
                    <a:pt x="282" y="515"/>
                    <a:pt x="348" y="515"/>
                  </a:cubicBezTo>
                  <a:cubicBezTo>
                    <a:pt x="482" y="515"/>
                    <a:pt x="612" y="414"/>
                    <a:pt x="612" y="263"/>
                  </a:cubicBezTo>
                  <a:cubicBezTo>
                    <a:pt x="612" y="113"/>
                    <a:pt x="500" y="0"/>
                    <a:pt x="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5"/>
            <p:cNvSpPr/>
            <p:nvPr/>
          </p:nvSpPr>
          <p:spPr>
            <a:xfrm>
              <a:off x="4536350" y="4544675"/>
              <a:ext cx="52200" cy="44575"/>
            </a:xfrm>
            <a:custGeom>
              <a:avLst/>
              <a:gdLst/>
              <a:ahLst/>
              <a:cxnLst/>
              <a:rect l="l" t="t" r="r" b="b"/>
              <a:pathLst>
                <a:path w="2088" h="1783" extrusionOk="0">
                  <a:moveTo>
                    <a:pt x="1201" y="1"/>
                  </a:moveTo>
                  <a:cubicBezTo>
                    <a:pt x="401" y="1"/>
                    <a:pt x="1" y="963"/>
                    <a:pt x="563" y="1525"/>
                  </a:cubicBezTo>
                  <a:cubicBezTo>
                    <a:pt x="745" y="1703"/>
                    <a:pt x="967" y="1783"/>
                    <a:pt x="1186" y="1783"/>
                  </a:cubicBezTo>
                  <a:cubicBezTo>
                    <a:pt x="1646" y="1783"/>
                    <a:pt x="2088" y="1430"/>
                    <a:pt x="2088" y="888"/>
                  </a:cubicBezTo>
                  <a:cubicBezTo>
                    <a:pt x="2088" y="401"/>
                    <a:pt x="1688" y="1"/>
                    <a:pt x="1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5"/>
            <p:cNvSpPr/>
            <p:nvPr/>
          </p:nvSpPr>
          <p:spPr>
            <a:xfrm>
              <a:off x="4546350" y="4552175"/>
              <a:ext cx="34700" cy="29525"/>
            </a:xfrm>
            <a:custGeom>
              <a:avLst/>
              <a:gdLst/>
              <a:ahLst/>
              <a:cxnLst/>
              <a:rect l="l" t="t" r="r" b="b"/>
              <a:pathLst>
                <a:path w="1388" h="1181" extrusionOk="0">
                  <a:moveTo>
                    <a:pt x="801" y="1"/>
                  </a:moveTo>
                  <a:cubicBezTo>
                    <a:pt x="263" y="1"/>
                    <a:pt x="1" y="638"/>
                    <a:pt x="376" y="1013"/>
                  </a:cubicBezTo>
                  <a:cubicBezTo>
                    <a:pt x="496" y="1129"/>
                    <a:pt x="642" y="1181"/>
                    <a:pt x="786" y="1181"/>
                  </a:cubicBezTo>
                  <a:cubicBezTo>
                    <a:pt x="1093" y="1181"/>
                    <a:pt x="1388" y="945"/>
                    <a:pt x="1388" y="588"/>
                  </a:cubicBezTo>
                  <a:cubicBezTo>
                    <a:pt x="1388" y="263"/>
                    <a:pt x="1125" y="1"/>
                    <a:pt x="8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5"/>
            <p:cNvSpPr/>
            <p:nvPr/>
          </p:nvSpPr>
          <p:spPr>
            <a:xfrm>
              <a:off x="4557300" y="4560300"/>
              <a:ext cx="15325" cy="13175"/>
            </a:xfrm>
            <a:custGeom>
              <a:avLst/>
              <a:gdLst/>
              <a:ahLst/>
              <a:cxnLst/>
              <a:rect l="l" t="t" r="r" b="b"/>
              <a:pathLst>
                <a:path w="613" h="527" extrusionOk="0">
                  <a:moveTo>
                    <a:pt x="363" y="1"/>
                  </a:moveTo>
                  <a:cubicBezTo>
                    <a:pt x="125" y="1"/>
                    <a:pt x="0" y="288"/>
                    <a:pt x="175" y="450"/>
                  </a:cubicBezTo>
                  <a:cubicBezTo>
                    <a:pt x="228" y="503"/>
                    <a:pt x="292" y="527"/>
                    <a:pt x="355" y="527"/>
                  </a:cubicBezTo>
                  <a:cubicBezTo>
                    <a:pt x="487" y="527"/>
                    <a:pt x="613" y="424"/>
                    <a:pt x="613" y="263"/>
                  </a:cubicBezTo>
                  <a:cubicBezTo>
                    <a:pt x="613" y="126"/>
                    <a:pt x="50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 name="Google Shape;702;p35"/>
          <p:cNvSpPr/>
          <p:nvPr/>
        </p:nvSpPr>
        <p:spPr>
          <a:xfrm>
            <a:off x="5844750" y="1726238"/>
            <a:ext cx="2443200" cy="244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 name="Google Shape;703;p35"/>
          <p:cNvGrpSpPr/>
          <p:nvPr/>
        </p:nvGrpSpPr>
        <p:grpSpPr>
          <a:xfrm>
            <a:off x="5960860" y="1382188"/>
            <a:ext cx="2210969" cy="3131298"/>
            <a:chOff x="1688675" y="3104650"/>
            <a:chExt cx="1231875" cy="1744650"/>
          </a:xfrm>
        </p:grpSpPr>
        <p:sp>
          <p:nvSpPr>
            <p:cNvPr id="704" name="Google Shape;704;p35"/>
            <p:cNvSpPr/>
            <p:nvPr/>
          </p:nvSpPr>
          <p:spPr>
            <a:xfrm>
              <a:off x="1841125" y="3104650"/>
              <a:ext cx="1024450" cy="1216375"/>
            </a:xfrm>
            <a:custGeom>
              <a:avLst/>
              <a:gdLst/>
              <a:ahLst/>
              <a:cxnLst/>
              <a:rect l="l" t="t" r="r" b="b"/>
              <a:pathLst>
                <a:path w="40978" h="48655" extrusionOk="0">
                  <a:moveTo>
                    <a:pt x="6223" y="1"/>
                  </a:moveTo>
                  <a:cubicBezTo>
                    <a:pt x="5112" y="1"/>
                    <a:pt x="3981" y="365"/>
                    <a:pt x="3012" y="1154"/>
                  </a:cubicBezTo>
                  <a:cubicBezTo>
                    <a:pt x="88" y="3516"/>
                    <a:pt x="638" y="8115"/>
                    <a:pt x="4025" y="9740"/>
                  </a:cubicBezTo>
                  <a:cubicBezTo>
                    <a:pt x="3375" y="10752"/>
                    <a:pt x="2875" y="11864"/>
                    <a:pt x="2563" y="13026"/>
                  </a:cubicBezTo>
                  <a:cubicBezTo>
                    <a:pt x="2100" y="14788"/>
                    <a:pt x="2075" y="16625"/>
                    <a:pt x="2088" y="18437"/>
                  </a:cubicBezTo>
                  <a:cubicBezTo>
                    <a:pt x="2088" y="20374"/>
                    <a:pt x="2125" y="22299"/>
                    <a:pt x="2200" y="24236"/>
                  </a:cubicBezTo>
                  <a:cubicBezTo>
                    <a:pt x="2288" y="26498"/>
                    <a:pt x="2425" y="28809"/>
                    <a:pt x="1913" y="31021"/>
                  </a:cubicBezTo>
                  <a:cubicBezTo>
                    <a:pt x="1525" y="32733"/>
                    <a:pt x="750" y="34358"/>
                    <a:pt x="363" y="36095"/>
                  </a:cubicBezTo>
                  <a:cubicBezTo>
                    <a:pt x="51" y="37507"/>
                    <a:pt x="1" y="38957"/>
                    <a:pt x="226" y="40381"/>
                  </a:cubicBezTo>
                  <a:cubicBezTo>
                    <a:pt x="351" y="41319"/>
                    <a:pt x="626" y="42218"/>
                    <a:pt x="1038" y="43068"/>
                  </a:cubicBezTo>
                  <a:cubicBezTo>
                    <a:pt x="2200" y="45405"/>
                    <a:pt x="4499" y="46917"/>
                    <a:pt x="6686" y="48329"/>
                  </a:cubicBezTo>
                  <a:lnTo>
                    <a:pt x="17534" y="48654"/>
                  </a:lnTo>
                  <a:lnTo>
                    <a:pt x="29930" y="48654"/>
                  </a:lnTo>
                  <a:cubicBezTo>
                    <a:pt x="32242" y="47117"/>
                    <a:pt x="34579" y="45555"/>
                    <a:pt x="36491" y="43593"/>
                  </a:cubicBezTo>
                  <a:cubicBezTo>
                    <a:pt x="38416" y="41619"/>
                    <a:pt x="39915" y="39207"/>
                    <a:pt x="40228" y="36557"/>
                  </a:cubicBezTo>
                  <a:cubicBezTo>
                    <a:pt x="40977" y="30322"/>
                    <a:pt x="35216" y="25023"/>
                    <a:pt x="34142" y="18812"/>
                  </a:cubicBezTo>
                  <a:cubicBezTo>
                    <a:pt x="33629" y="15925"/>
                    <a:pt x="34179" y="13626"/>
                    <a:pt x="33579" y="10752"/>
                  </a:cubicBezTo>
                  <a:cubicBezTo>
                    <a:pt x="33479" y="10314"/>
                    <a:pt x="33367" y="9877"/>
                    <a:pt x="33217" y="9452"/>
                  </a:cubicBezTo>
                  <a:cubicBezTo>
                    <a:pt x="36004" y="7690"/>
                    <a:pt x="36429" y="3791"/>
                    <a:pt x="34079" y="1479"/>
                  </a:cubicBezTo>
                  <a:cubicBezTo>
                    <a:pt x="33070" y="486"/>
                    <a:pt x="31774" y="7"/>
                    <a:pt x="30488" y="7"/>
                  </a:cubicBezTo>
                  <a:cubicBezTo>
                    <a:pt x="28781" y="7"/>
                    <a:pt x="27090" y="850"/>
                    <a:pt x="26106" y="2454"/>
                  </a:cubicBezTo>
                  <a:cubicBezTo>
                    <a:pt x="24700" y="1980"/>
                    <a:pt x="23181" y="1712"/>
                    <a:pt x="21691" y="1712"/>
                  </a:cubicBezTo>
                  <a:cubicBezTo>
                    <a:pt x="19606" y="1712"/>
                    <a:pt x="17578" y="2237"/>
                    <a:pt x="15996" y="3454"/>
                  </a:cubicBezTo>
                  <a:cubicBezTo>
                    <a:pt x="15809" y="3379"/>
                    <a:pt x="15609" y="3316"/>
                    <a:pt x="15397" y="3279"/>
                  </a:cubicBezTo>
                  <a:cubicBezTo>
                    <a:pt x="15042" y="3221"/>
                    <a:pt x="14693" y="3194"/>
                    <a:pt x="14349" y="3194"/>
                  </a:cubicBezTo>
                  <a:cubicBezTo>
                    <a:pt x="13345" y="3194"/>
                    <a:pt x="12378" y="3425"/>
                    <a:pt x="11410" y="3816"/>
                  </a:cubicBezTo>
                  <a:cubicBezTo>
                    <a:pt x="11348" y="3841"/>
                    <a:pt x="11273" y="3879"/>
                    <a:pt x="11210" y="3904"/>
                  </a:cubicBezTo>
                  <a:cubicBezTo>
                    <a:pt x="10610" y="1468"/>
                    <a:pt x="8456" y="1"/>
                    <a:pt x="62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1688675" y="4212900"/>
              <a:ext cx="1231875" cy="636400"/>
            </a:xfrm>
            <a:custGeom>
              <a:avLst/>
              <a:gdLst/>
              <a:ahLst/>
              <a:cxnLst/>
              <a:rect l="l" t="t" r="r" b="b"/>
              <a:pathLst>
                <a:path w="49275" h="25456" extrusionOk="0">
                  <a:moveTo>
                    <a:pt x="18395" y="0"/>
                  </a:moveTo>
                  <a:cubicBezTo>
                    <a:pt x="16746" y="0"/>
                    <a:pt x="0" y="963"/>
                    <a:pt x="0" y="25456"/>
                  </a:cubicBezTo>
                  <a:lnTo>
                    <a:pt x="49275" y="25456"/>
                  </a:lnTo>
                  <a:cubicBezTo>
                    <a:pt x="49275" y="963"/>
                    <a:pt x="32179" y="0"/>
                    <a:pt x="30530" y="0"/>
                  </a:cubicBezTo>
                  <a:lnTo>
                    <a:pt x="24644" y="275"/>
                  </a:lnTo>
                  <a:lnTo>
                    <a:pt x="183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5"/>
            <p:cNvSpPr/>
            <p:nvPr/>
          </p:nvSpPr>
          <p:spPr>
            <a:xfrm>
              <a:off x="2300375" y="4212900"/>
              <a:ext cx="366800" cy="219975"/>
            </a:xfrm>
            <a:custGeom>
              <a:avLst/>
              <a:gdLst/>
              <a:ahLst/>
              <a:cxnLst/>
              <a:rect l="l" t="t" r="r" b="b"/>
              <a:pathLst>
                <a:path w="14672" h="8799" extrusionOk="0">
                  <a:moveTo>
                    <a:pt x="6062" y="0"/>
                  </a:moveTo>
                  <a:lnTo>
                    <a:pt x="301" y="275"/>
                  </a:lnTo>
                  <a:lnTo>
                    <a:pt x="1" y="1662"/>
                  </a:lnTo>
                  <a:cubicBezTo>
                    <a:pt x="1" y="1662"/>
                    <a:pt x="667" y="8799"/>
                    <a:pt x="7655" y="8799"/>
                  </a:cubicBezTo>
                  <a:cubicBezTo>
                    <a:pt x="7896" y="8799"/>
                    <a:pt x="8143" y="8790"/>
                    <a:pt x="8399" y="8773"/>
                  </a:cubicBezTo>
                  <a:cubicBezTo>
                    <a:pt x="12910" y="8461"/>
                    <a:pt x="14297" y="5224"/>
                    <a:pt x="14672" y="2612"/>
                  </a:cubicBezTo>
                  <a:cubicBezTo>
                    <a:pt x="10648" y="188"/>
                    <a:pt x="6812" y="0"/>
                    <a:pt x="6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1933925" y="4212900"/>
              <a:ext cx="366475" cy="219975"/>
            </a:xfrm>
            <a:custGeom>
              <a:avLst/>
              <a:gdLst/>
              <a:ahLst/>
              <a:cxnLst/>
              <a:rect l="l" t="t" r="r" b="b"/>
              <a:pathLst>
                <a:path w="14659" h="8799" extrusionOk="0">
                  <a:moveTo>
                    <a:pt x="8585" y="0"/>
                  </a:moveTo>
                  <a:cubicBezTo>
                    <a:pt x="7861" y="0"/>
                    <a:pt x="4012" y="188"/>
                    <a:pt x="0" y="2612"/>
                  </a:cubicBezTo>
                  <a:cubicBezTo>
                    <a:pt x="375" y="5224"/>
                    <a:pt x="1750" y="8461"/>
                    <a:pt x="6261" y="8773"/>
                  </a:cubicBezTo>
                  <a:cubicBezTo>
                    <a:pt x="6516" y="8790"/>
                    <a:pt x="6764" y="8799"/>
                    <a:pt x="7004" y="8799"/>
                  </a:cubicBezTo>
                  <a:cubicBezTo>
                    <a:pt x="13993" y="8799"/>
                    <a:pt x="14659" y="1662"/>
                    <a:pt x="14659" y="1662"/>
                  </a:cubicBezTo>
                  <a:lnTo>
                    <a:pt x="14359" y="275"/>
                  </a:lnTo>
                  <a:lnTo>
                    <a:pt x="85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2300375" y="4212900"/>
              <a:ext cx="275900" cy="125500"/>
            </a:xfrm>
            <a:custGeom>
              <a:avLst/>
              <a:gdLst/>
              <a:ahLst/>
              <a:cxnLst/>
              <a:rect l="l" t="t" r="r" b="b"/>
              <a:pathLst>
                <a:path w="11036" h="5020" extrusionOk="0">
                  <a:moveTo>
                    <a:pt x="6062" y="0"/>
                  </a:moveTo>
                  <a:lnTo>
                    <a:pt x="1650" y="213"/>
                  </a:lnTo>
                  <a:lnTo>
                    <a:pt x="1" y="1662"/>
                  </a:lnTo>
                  <a:cubicBezTo>
                    <a:pt x="1" y="1662"/>
                    <a:pt x="1366" y="5020"/>
                    <a:pt x="5076" y="5020"/>
                  </a:cubicBezTo>
                  <a:cubicBezTo>
                    <a:pt x="5654" y="5020"/>
                    <a:pt x="6290" y="4938"/>
                    <a:pt x="6987" y="4749"/>
                  </a:cubicBezTo>
                  <a:cubicBezTo>
                    <a:pt x="9511" y="4074"/>
                    <a:pt x="10586" y="2437"/>
                    <a:pt x="11035" y="938"/>
                  </a:cubicBezTo>
                  <a:cubicBezTo>
                    <a:pt x="8549" y="88"/>
                    <a:pt x="6574" y="0"/>
                    <a:pt x="6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2024525" y="4212900"/>
              <a:ext cx="275875" cy="125500"/>
            </a:xfrm>
            <a:custGeom>
              <a:avLst/>
              <a:gdLst/>
              <a:ahLst/>
              <a:cxnLst/>
              <a:rect l="l" t="t" r="r" b="b"/>
              <a:pathLst>
                <a:path w="11035" h="5020" extrusionOk="0">
                  <a:moveTo>
                    <a:pt x="4974" y="0"/>
                  </a:moveTo>
                  <a:cubicBezTo>
                    <a:pt x="4462" y="0"/>
                    <a:pt x="2487" y="88"/>
                    <a:pt x="0" y="938"/>
                  </a:cubicBezTo>
                  <a:cubicBezTo>
                    <a:pt x="450" y="2437"/>
                    <a:pt x="1537" y="4074"/>
                    <a:pt x="4049" y="4749"/>
                  </a:cubicBezTo>
                  <a:cubicBezTo>
                    <a:pt x="4747" y="4938"/>
                    <a:pt x="5384" y="5020"/>
                    <a:pt x="5964" y="5020"/>
                  </a:cubicBezTo>
                  <a:cubicBezTo>
                    <a:pt x="9679" y="5020"/>
                    <a:pt x="11035" y="1662"/>
                    <a:pt x="11035" y="1662"/>
                  </a:cubicBezTo>
                  <a:lnTo>
                    <a:pt x="9398" y="213"/>
                  </a:lnTo>
                  <a:lnTo>
                    <a:pt x="49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1824250" y="3599925"/>
              <a:ext cx="172800" cy="153425"/>
            </a:xfrm>
            <a:custGeom>
              <a:avLst/>
              <a:gdLst/>
              <a:ahLst/>
              <a:cxnLst/>
              <a:rect l="l" t="t" r="r" b="b"/>
              <a:pathLst>
                <a:path w="6912" h="6137" extrusionOk="0">
                  <a:moveTo>
                    <a:pt x="3462" y="1"/>
                  </a:moveTo>
                  <a:cubicBezTo>
                    <a:pt x="1550" y="1"/>
                    <a:pt x="1" y="1375"/>
                    <a:pt x="1" y="3063"/>
                  </a:cubicBezTo>
                  <a:cubicBezTo>
                    <a:pt x="1" y="4762"/>
                    <a:pt x="1550" y="6137"/>
                    <a:pt x="3462" y="6137"/>
                  </a:cubicBezTo>
                  <a:cubicBezTo>
                    <a:pt x="5362" y="6137"/>
                    <a:pt x="6912" y="4762"/>
                    <a:pt x="6912" y="3063"/>
                  </a:cubicBezTo>
                  <a:cubicBezTo>
                    <a:pt x="6912" y="1375"/>
                    <a:pt x="5362" y="1"/>
                    <a:pt x="3462" y="1"/>
                  </a:cubicBez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1854250" y="3626500"/>
              <a:ext cx="56575" cy="50000"/>
            </a:xfrm>
            <a:custGeom>
              <a:avLst/>
              <a:gdLst/>
              <a:ahLst/>
              <a:cxnLst/>
              <a:rect l="l" t="t" r="r" b="b"/>
              <a:pathLst>
                <a:path w="2263" h="2000" fill="none" extrusionOk="0">
                  <a:moveTo>
                    <a:pt x="1" y="2000"/>
                  </a:moveTo>
                  <a:cubicBezTo>
                    <a:pt x="1" y="900"/>
                    <a:pt x="1013" y="0"/>
                    <a:pt x="2262" y="0"/>
                  </a:cubicBezTo>
                </a:path>
              </a:pathLst>
            </a:custGeom>
            <a:noFill/>
            <a:ln w="10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2603125" y="3599925"/>
              <a:ext cx="172775" cy="153425"/>
            </a:xfrm>
            <a:custGeom>
              <a:avLst/>
              <a:gdLst/>
              <a:ahLst/>
              <a:cxnLst/>
              <a:rect l="l" t="t" r="r" b="b"/>
              <a:pathLst>
                <a:path w="6911" h="6137" extrusionOk="0">
                  <a:moveTo>
                    <a:pt x="3449" y="1"/>
                  </a:moveTo>
                  <a:cubicBezTo>
                    <a:pt x="1550" y="1"/>
                    <a:pt x="0" y="1375"/>
                    <a:pt x="0" y="3063"/>
                  </a:cubicBezTo>
                  <a:cubicBezTo>
                    <a:pt x="0" y="4762"/>
                    <a:pt x="1550" y="6137"/>
                    <a:pt x="3449" y="6137"/>
                  </a:cubicBezTo>
                  <a:cubicBezTo>
                    <a:pt x="5361" y="6137"/>
                    <a:pt x="6911" y="4762"/>
                    <a:pt x="6911" y="3063"/>
                  </a:cubicBezTo>
                  <a:cubicBezTo>
                    <a:pt x="6911" y="1375"/>
                    <a:pt x="5361" y="1"/>
                    <a:pt x="3449" y="1"/>
                  </a:cubicBez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2689350" y="3626500"/>
              <a:ext cx="56575" cy="50000"/>
            </a:xfrm>
            <a:custGeom>
              <a:avLst/>
              <a:gdLst/>
              <a:ahLst/>
              <a:cxnLst/>
              <a:rect l="l" t="t" r="r" b="b"/>
              <a:pathLst>
                <a:path w="2263" h="2000" fill="none" extrusionOk="0">
                  <a:moveTo>
                    <a:pt x="2262" y="2000"/>
                  </a:moveTo>
                  <a:cubicBezTo>
                    <a:pt x="2262" y="900"/>
                    <a:pt x="1250" y="0"/>
                    <a:pt x="0" y="0"/>
                  </a:cubicBezTo>
                </a:path>
              </a:pathLst>
            </a:custGeom>
            <a:noFill/>
            <a:ln w="10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2603125" y="3523700"/>
              <a:ext cx="129350" cy="358375"/>
            </a:xfrm>
            <a:custGeom>
              <a:avLst/>
              <a:gdLst/>
              <a:ahLst/>
              <a:cxnLst/>
              <a:rect l="l" t="t" r="r" b="b"/>
              <a:pathLst>
                <a:path w="5174" h="14335" extrusionOk="0">
                  <a:moveTo>
                    <a:pt x="1300" y="1"/>
                  </a:moveTo>
                  <a:lnTo>
                    <a:pt x="350" y="1050"/>
                  </a:lnTo>
                  <a:lnTo>
                    <a:pt x="0" y="8423"/>
                  </a:lnTo>
                  <a:lnTo>
                    <a:pt x="3099" y="14334"/>
                  </a:lnTo>
                  <a:cubicBezTo>
                    <a:pt x="5174" y="8386"/>
                    <a:pt x="3099" y="1663"/>
                    <a:pt x="3099" y="1663"/>
                  </a:cubicBezTo>
                  <a:lnTo>
                    <a:pt x="13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1877675" y="3510275"/>
              <a:ext cx="129050" cy="360850"/>
            </a:xfrm>
            <a:custGeom>
              <a:avLst/>
              <a:gdLst/>
              <a:ahLst/>
              <a:cxnLst/>
              <a:rect l="l" t="t" r="r" b="b"/>
              <a:pathLst>
                <a:path w="5162" h="14434" extrusionOk="0">
                  <a:moveTo>
                    <a:pt x="3287" y="0"/>
                  </a:moveTo>
                  <a:lnTo>
                    <a:pt x="1613" y="1787"/>
                  </a:lnTo>
                  <a:cubicBezTo>
                    <a:pt x="1613" y="1787"/>
                    <a:pt x="1" y="8623"/>
                    <a:pt x="2463" y="14434"/>
                  </a:cubicBezTo>
                  <a:lnTo>
                    <a:pt x="5162" y="8323"/>
                  </a:lnTo>
                  <a:lnTo>
                    <a:pt x="4312" y="975"/>
                  </a:lnTo>
                  <a:lnTo>
                    <a:pt x="32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2145425" y="3923900"/>
              <a:ext cx="309325" cy="330625"/>
            </a:xfrm>
            <a:custGeom>
              <a:avLst/>
              <a:gdLst/>
              <a:ahLst/>
              <a:cxnLst/>
              <a:rect l="l" t="t" r="r" b="b"/>
              <a:pathLst>
                <a:path w="12373" h="13225" extrusionOk="0">
                  <a:moveTo>
                    <a:pt x="1038" y="1"/>
                  </a:moveTo>
                  <a:lnTo>
                    <a:pt x="0" y="11973"/>
                  </a:lnTo>
                  <a:cubicBezTo>
                    <a:pt x="0" y="11973"/>
                    <a:pt x="2729" y="13224"/>
                    <a:pt x="6438" y="13224"/>
                  </a:cubicBezTo>
                  <a:cubicBezTo>
                    <a:pt x="8250" y="13224"/>
                    <a:pt x="10296" y="12925"/>
                    <a:pt x="12372" y="12035"/>
                  </a:cubicBezTo>
                  <a:lnTo>
                    <a:pt x="11335" y="1"/>
                  </a:ln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1929850" y="3232850"/>
              <a:ext cx="740450" cy="852300"/>
            </a:xfrm>
            <a:custGeom>
              <a:avLst/>
              <a:gdLst/>
              <a:ahLst/>
              <a:cxnLst/>
              <a:rect l="l" t="t" r="r" b="b"/>
              <a:pathLst>
                <a:path w="29618" h="34092" extrusionOk="0">
                  <a:moveTo>
                    <a:pt x="14809" y="0"/>
                  </a:moveTo>
                  <a:cubicBezTo>
                    <a:pt x="6637" y="0"/>
                    <a:pt x="1" y="7636"/>
                    <a:pt x="1" y="17046"/>
                  </a:cubicBezTo>
                  <a:cubicBezTo>
                    <a:pt x="1" y="26456"/>
                    <a:pt x="6637" y="34091"/>
                    <a:pt x="14809" y="34091"/>
                  </a:cubicBezTo>
                  <a:cubicBezTo>
                    <a:pt x="22982" y="34091"/>
                    <a:pt x="29618" y="26456"/>
                    <a:pt x="29618" y="17046"/>
                  </a:cubicBezTo>
                  <a:cubicBezTo>
                    <a:pt x="29618" y="7636"/>
                    <a:pt x="22982" y="0"/>
                    <a:pt x="14809" y="0"/>
                  </a:cubicBez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2384100" y="3809875"/>
              <a:ext cx="102500" cy="75950"/>
            </a:xfrm>
            <a:custGeom>
              <a:avLst/>
              <a:gdLst/>
              <a:ahLst/>
              <a:cxnLst/>
              <a:rect l="l" t="t" r="r" b="b"/>
              <a:pathLst>
                <a:path w="4100" h="3038" fill="none" extrusionOk="0">
                  <a:moveTo>
                    <a:pt x="1" y="3037"/>
                  </a:moveTo>
                  <a:cubicBezTo>
                    <a:pt x="676" y="1325"/>
                    <a:pt x="2263" y="151"/>
                    <a:pt x="4100" y="1"/>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2125125" y="3607425"/>
              <a:ext cx="27500" cy="37525"/>
            </a:xfrm>
            <a:custGeom>
              <a:avLst/>
              <a:gdLst/>
              <a:ahLst/>
              <a:cxnLst/>
              <a:rect l="l" t="t" r="r" b="b"/>
              <a:pathLst>
                <a:path w="1100" h="1501" extrusionOk="0">
                  <a:moveTo>
                    <a:pt x="550" y="1"/>
                  </a:moveTo>
                  <a:cubicBezTo>
                    <a:pt x="238" y="1"/>
                    <a:pt x="0" y="338"/>
                    <a:pt x="0" y="751"/>
                  </a:cubicBezTo>
                  <a:cubicBezTo>
                    <a:pt x="0" y="1163"/>
                    <a:pt x="250" y="1500"/>
                    <a:pt x="550" y="1500"/>
                  </a:cubicBezTo>
                  <a:cubicBezTo>
                    <a:pt x="850" y="1500"/>
                    <a:pt x="1100" y="1163"/>
                    <a:pt x="1100" y="751"/>
                  </a:cubicBezTo>
                  <a:cubicBezTo>
                    <a:pt x="1100" y="338"/>
                    <a:pt x="862"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2447525" y="3607425"/>
              <a:ext cx="27525" cy="37525"/>
            </a:xfrm>
            <a:custGeom>
              <a:avLst/>
              <a:gdLst/>
              <a:ahLst/>
              <a:cxnLst/>
              <a:rect l="l" t="t" r="r" b="b"/>
              <a:pathLst>
                <a:path w="1101" h="1501" extrusionOk="0">
                  <a:moveTo>
                    <a:pt x="551" y="1"/>
                  </a:moveTo>
                  <a:cubicBezTo>
                    <a:pt x="251" y="1"/>
                    <a:pt x="1" y="338"/>
                    <a:pt x="1" y="751"/>
                  </a:cubicBezTo>
                  <a:cubicBezTo>
                    <a:pt x="1" y="1163"/>
                    <a:pt x="251" y="1500"/>
                    <a:pt x="551" y="1500"/>
                  </a:cubicBezTo>
                  <a:cubicBezTo>
                    <a:pt x="863" y="1500"/>
                    <a:pt x="1101" y="1163"/>
                    <a:pt x="1101" y="751"/>
                  </a:cubicBezTo>
                  <a:cubicBezTo>
                    <a:pt x="1101" y="338"/>
                    <a:pt x="863" y="1"/>
                    <a:pt x="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2449725" y="3561500"/>
              <a:ext cx="50625" cy="33775"/>
            </a:xfrm>
            <a:custGeom>
              <a:avLst/>
              <a:gdLst/>
              <a:ahLst/>
              <a:cxnLst/>
              <a:rect l="l" t="t" r="r" b="b"/>
              <a:pathLst>
                <a:path w="2025" h="1351" fill="none" extrusionOk="0">
                  <a:moveTo>
                    <a:pt x="0" y="1"/>
                  </a:moveTo>
                  <a:cubicBezTo>
                    <a:pt x="438" y="738"/>
                    <a:pt x="1187" y="1238"/>
                    <a:pt x="2025" y="1350"/>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2099800" y="3561500"/>
              <a:ext cx="50650" cy="33450"/>
            </a:xfrm>
            <a:custGeom>
              <a:avLst/>
              <a:gdLst/>
              <a:ahLst/>
              <a:cxnLst/>
              <a:rect l="l" t="t" r="r" b="b"/>
              <a:pathLst>
                <a:path w="2026" h="1338" fill="none" extrusionOk="0">
                  <a:moveTo>
                    <a:pt x="2025" y="1"/>
                  </a:moveTo>
                  <a:cubicBezTo>
                    <a:pt x="1588" y="738"/>
                    <a:pt x="851" y="1225"/>
                    <a:pt x="1" y="1338"/>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1919550" y="3223100"/>
              <a:ext cx="756700" cy="379675"/>
            </a:xfrm>
            <a:custGeom>
              <a:avLst/>
              <a:gdLst/>
              <a:ahLst/>
              <a:cxnLst/>
              <a:rect l="l" t="t" r="r" b="b"/>
              <a:pathLst>
                <a:path w="30268" h="15187" extrusionOk="0">
                  <a:moveTo>
                    <a:pt x="15938" y="0"/>
                  </a:moveTo>
                  <a:cubicBezTo>
                    <a:pt x="14838" y="0"/>
                    <a:pt x="13647" y="121"/>
                    <a:pt x="12360" y="390"/>
                  </a:cubicBezTo>
                  <a:cubicBezTo>
                    <a:pt x="0" y="2977"/>
                    <a:pt x="550" y="15186"/>
                    <a:pt x="550" y="15186"/>
                  </a:cubicBezTo>
                  <a:cubicBezTo>
                    <a:pt x="1400" y="13099"/>
                    <a:pt x="2387" y="11762"/>
                    <a:pt x="5724" y="10250"/>
                  </a:cubicBezTo>
                  <a:cubicBezTo>
                    <a:pt x="8523" y="8988"/>
                    <a:pt x="11522" y="6201"/>
                    <a:pt x="12422" y="5326"/>
                  </a:cubicBezTo>
                  <a:lnTo>
                    <a:pt x="12422" y="5326"/>
                  </a:lnTo>
                  <a:cubicBezTo>
                    <a:pt x="12172" y="6351"/>
                    <a:pt x="11085" y="8088"/>
                    <a:pt x="6799" y="10538"/>
                  </a:cubicBezTo>
                  <a:cubicBezTo>
                    <a:pt x="6624" y="10638"/>
                    <a:pt x="6699" y="10912"/>
                    <a:pt x="6899" y="10912"/>
                  </a:cubicBezTo>
                  <a:cubicBezTo>
                    <a:pt x="6936" y="10900"/>
                    <a:pt x="6974" y="10900"/>
                    <a:pt x="6999" y="10875"/>
                  </a:cubicBezTo>
                  <a:cubicBezTo>
                    <a:pt x="11035" y="8576"/>
                    <a:pt x="12322" y="6864"/>
                    <a:pt x="12722" y="5739"/>
                  </a:cubicBezTo>
                  <a:cubicBezTo>
                    <a:pt x="13634" y="7863"/>
                    <a:pt x="15646" y="10500"/>
                    <a:pt x="19833" y="11225"/>
                  </a:cubicBezTo>
                  <a:cubicBezTo>
                    <a:pt x="25944" y="12300"/>
                    <a:pt x="26893" y="13624"/>
                    <a:pt x="26906" y="13637"/>
                  </a:cubicBezTo>
                  <a:cubicBezTo>
                    <a:pt x="26943" y="13699"/>
                    <a:pt x="27006" y="13737"/>
                    <a:pt x="27068" y="13737"/>
                  </a:cubicBezTo>
                  <a:cubicBezTo>
                    <a:pt x="27106" y="13737"/>
                    <a:pt x="27143" y="13724"/>
                    <a:pt x="27181" y="13699"/>
                  </a:cubicBezTo>
                  <a:cubicBezTo>
                    <a:pt x="27268" y="13649"/>
                    <a:pt x="27293" y="13524"/>
                    <a:pt x="27243" y="13437"/>
                  </a:cubicBezTo>
                  <a:cubicBezTo>
                    <a:pt x="27206" y="13374"/>
                    <a:pt x="26268" y="11962"/>
                    <a:pt x="19895" y="10837"/>
                  </a:cubicBezTo>
                  <a:cubicBezTo>
                    <a:pt x="15709" y="10113"/>
                    <a:pt x="13797" y="7426"/>
                    <a:pt x="12984" y="5351"/>
                  </a:cubicBezTo>
                  <a:lnTo>
                    <a:pt x="12984" y="5351"/>
                  </a:lnTo>
                  <a:cubicBezTo>
                    <a:pt x="13934" y="6376"/>
                    <a:pt x="17221" y="9638"/>
                    <a:pt x="20657" y="10125"/>
                  </a:cubicBezTo>
                  <a:cubicBezTo>
                    <a:pt x="28580" y="11237"/>
                    <a:pt x="29893" y="15186"/>
                    <a:pt x="29893" y="15186"/>
                  </a:cubicBezTo>
                  <a:cubicBezTo>
                    <a:pt x="29893" y="15186"/>
                    <a:pt x="30267" y="10113"/>
                    <a:pt x="28430" y="7763"/>
                  </a:cubicBezTo>
                  <a:cubicBezTo>
                    <a:pt x="26827" y="5701"/>
                    <a:pt x="23508" y="0"/>
                    <a:pt x="15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2269450" y="3690525"/>
              <a:ext cx="37200" cy="75025"/>
            </a:xfrm>
            <a:custGeom>
              <a:avLst/>
              <a:gdLst/>
              <a:ahLst/>
              <a:cxnLst/>
              <a:rect l="l" t="t" r="r" b="b"/>
              <a:pathLst>
                <a:path w="1488" h="3001" fill="none" extrusionOk="0">
                  <a:moveTo>
                    <a:pt x="738" y="1"/>
                  </a:moveTo>
                  <a:cubicBezTo>
                    <a:pt x="238" y="713"/>
                    <a:pt x="1" y="1575"/>
                    <a:pt x="76" y="2450"/>
                  </a:cubicBezTo>
                  <a:cubicBezTo>
                    <a:pt x="76" y="2525"/>
                    <a:pt x="101" y="2600"/>
                    <a:pt x="126" y="2663"/>
                  </a:cubicBezTo>
                  <a:cubicBezTo>
                    <a:pt x="226" y="2800"/>
                    <a:pt x="376" y="2888"/>
                    <a:pt x="551" y="2900"/>
                  </a:cubicBezTo>
                  <a:cubicBezTo>
                    <a:pt x="850" y="2975"/>
                    <a:pt x="1163" y="3000"/>
                    <a:pt x="1488" y="2975"/>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2421600" y="3696150"/>
              <a:ext cx="130000" cy="57200"/>
            </a:xfrm>
            <a:custGeom>
              <a:avLst/>
              <a:gdLst/>
              <a:ahLst/>
              <a:cxnLst/>
              <a:rect l="l" t="t" r="r" b="b"/>
              <a:pathLst>
                <a:path w="5200" h="2288" extrusionOk="0">
                  <a:moveTo>
                    <a:pt x="2600" y="1"/>
                  </a:moveTo>
                  <a:cubicBezTo>
                    <a:pt x="1163" y="1"/>
                    <a:pt x="1" y="513"/>
                    <a:pt x="1" y="1151"/>
                  </a:cubicBezTo>
                  <a:cubicBezTo>
                    <a:pt x="1" y="1775"/>
                    <a:pt x="1163" y="2288"/>
                    <a:pt x="2600" y="2288"/>
                  </a:cubicBezTo>
                  <a:cubicBezTo>
                    <a:pt x="4037" y="2288"/>
                    <a:pt x="5199" y="1775"/>
                    <a:pt x="5199" y="1151"/>
                  </a:cubicBezTo>
                  <a:cubicBezTo>
                    <a:pt x="5199" y="513"/>
                    <a:pt x="4037" y="1"/>
                    <a:pt x="2600" y="1"/>
                  </a:cubicBezTo>
                  <a:close/>
                </a:path>
              </a:pathLst>
            </a:custGeom>
            <a:solidFill>
              <a:srgbClr val="FFA6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2048575" y="3696150"/>
              <a:ext cx="130000" cy="57200"/>
            </a:xfrm>
            <a:custGeom>
              <a:avLst/>
              <a:gdLst/>
              <a:ahLst/>
              <a:cxnLst/>
              <a:rect l="l" t="t" r="r" b="b"/>
              <a:pathLst>
                <a:path w="5200" h="2288" extrusionOk="0">
                  <a:moveTo>
                    <a:pt x="2600" y="1"/>
                  </a:moveTo>
                  <a:cubicBezTo>
                    <a:pt x="1163" y="1"/>
                    <a:pt x="0" y="513"/>
                    <a:pt x="0" y="1151"/>
                  </a:cubicBezTo>
                  <a:cubicBezTo>
                    <a:pt x="0" y="1775"/>
                    <a:pt x="1163" y="2288"/>
                    <a:pt x="2600" y="2288"/>
                  </a:cubicBezTo>
                  <a:cubicBezTo>
                    <a:pt x="4037" y="2288"/>
                    <a:pt x="5199" y="1775"/>
                    <a:pt x="5199" y="1151"/>
                  </a:cubicBezTo>
                  <a:cubicBezTo>
                    <a:pt x="5199" y="513"/>
                    <a:pt x="4037" y="1"/>
                    <a:pt x="2600" y="1"/>
                  </a:cubicBezTo>
                  <a:close/>
                </a:path>
              </a:pathLst>
            </a:custGeom>
            <a:solidFill>
              <a:srgbClr val="FFA6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5"/>
            <p:cNvSpPr/>
            <p:nvPr/>
          </p:nvSpPr>
          <p:spPr>
            <a:xfrm>
              <a:off x="2493775" y="3165975"/>
              <a:ext cx="177475" cy="174050"/>
            </a:xfrm>
            <a:custGeom>
              <a:avLst/>
              <a:gdLst/>
              <a:ahLst/>
              <a:cxnLst/>
              <a:rect l="l" t="t" r="r" b="b"/>
              <a:pathLst>
                <a:path w="7099" h="6962" fill="none" extrusionOk="0">
                  <a:moveTo>
                    <a:pt x="0" y="1"/>
                  </a:moveTo>
                  <a:cubicBezTo>
                    <a:pt x="88" y="26"/>
                    <a:pt x="175" y="51"/>
                    <a:pt x="263" y="88"/>
                  </a:cubicBezTo>
                  <a:cubicBezTo>
                    <a:pt x="3449" y="1251"/>
                    <a:pt x="5949" y="3775"/>
                    <a:pt x="7098" y="6962"/>
                  </a:cubicBezTo>
                </a:path>
              </a:pathLst>
            </a:custGeom>
            <a:noFill/>
            <a:ln w="100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1941725" y="3202225"/>
              <a:ext cx="179675" cy="145925"/>
            </a:xfrm>
            <a:custGeom>
              <a:avLst/>
              <a:gdLst/>
              <a:ahLst/>
              <a:cxnLst/>
              <a:rect l="l" t="t" r="r" b="b"/>
              <a:pathLst>
                <a:path w="7187" h="5837" fill="none" extrusionOk="0">
                  <a:moveTo>
                    <a:pt x="1" y="5837"/>
                  </a:moveTo>
                  <a:cubicBezTo>
                    <a:pt x="1663" y="3225"/>
                    <a:pt x="4299" y="1200"/>
                    <a:pt x="7186" y="1"/>
                  </a:cubicBezTo>
                </a:path>
              </a:pathLst>
            </a:custGeom>
            <a:noFill/>
            <a:ln w="100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2624975" y="4530925"/>
              <a:ext cx="28475" cy="294025"/>
            </a:xfrm>
            <a:custGeom>
              <a:avLst/>
              <a:gdLst/>
              <a:ahLst/>
              <a:cxnLst/>
              <a:rect l="l" t="t" r="r" b="b"/>
              <a:pathLst>
                <a:path w="1139" h="11761" fill="none" extrusionOk="0">
                  <a:moveTo>
                    <a:pt x="1" y="1"/>
                  </a:moveTo>
                  <a:lnTo>
                    <a:pt x="1138" y="1176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1947350" y="4530925"/>
              <a:ext cx="28775" cy="294025"/>
            </a:xfrm>
            <a:custGeom>
              <a:avLst/>
              <a:gdLst/>
              <a:ahLst/>
              <a:cxnLst/>
              <a:rect l="l" t="t" r="r" b="b"/>
              <a:pathLst>
                <a:path w="1151" h="11761" fill="none" extrusionOk="0">
                  <a:moveTo>
                    <a:pt x="1150" y="1"/>
                  </a:moveTo>
                  <a:lnTo>
                    <a:pt x="1" y="1176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2281650" y="4395350"/>
              <a:ext cx="37500" cy="37500"/>
            </a:xfrm>
            <a:custGeom>
              <a:avLst/>
              <a:gdLst/>
              <a:ahLst/>
              <a:cxnLst/>
              <a:rect l="l" t="t" r="r" b="b"/>
              <a:pathLst>
                <a:path w="1500" h="1500" fill="none" extrusionOk="0">
                  <a:moveTo>
                    <a:pt x="1500" y="750"/>
                  </a:moveTo>
                  <a:cubicBezTo>
                    <a:pt x="1500" y="1163"/>
                    <a:pt x="1162" y="1500"/>
                    <a:pt x="750" y="1500"/>
                  </a:cubicBezTo>
                  <a:cubicBezTo>
                    <a:pt x="337" y="1500"/>
                    <a:pt x="0" y="1163"/>
                    <a:pt x="0" y="750"/>
                  </a:cubicBezTo>
                  <a:cubicBezTo>
                    <a:pt x="0" y="338"/>
                    <a:pt x="337" y="0"/>
                    <a:pt x="750" y="0"/>
                  </a:cubicBezTo>
                  <a:cubicBezTo>
                    <a:pt x="1162" y="0"/>
                    <a:pt x="1500" y="338"/>
                    <a:pt x="1500" y="750"/>
                  </a:cubicBez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2281650" y="4516875"/>
              <a:ext cx="37500" cy="37525"/>
            </a:xfrm>
            <a:custGeom>
              <a:avLst/>
              <a:gdLst/>
              <a:ahLst/>
              <a:cxnLst/>
              <a:rect l="l" t="t" r="r" b="b"/>
              <a:pathLst>
                <a:path w="1500" h="1501" fill="none" extrusionOk="0">
                  <a:moveTo>
                    <a:pt x="1500" y="750"/>
                  </a:moveTo>
                  <a:cubicBezTo>
                    <a:pt x="1500" y="1163"/>
                    <a:pt x="1162" y="1500"/>
                    <a:pt x="750" y="1500"/>
                  </a:cubicBezTo>
                  <a:cubicBezTo>
                    <a:pt x="337" y="1500"/>
                    <a:pt x="0" y="1163"/>
                    <a:pt x="0" y="750"/>
                  </a:cubicBezTo>
                  <a:cubicBezTo>
                    <a:pt x="0" y="338"/>
                    <a:pt x="337" y="1"/>
                    <a:pt x="750" y="1"/>
                  </a:cubicBezTo>
                  <a:cubicBezTo>
                    <a:pt x="1162" y="1"/>
                    <a:pt x="1500" y="338"/>
                    <a:pt x="1500" y="750"/>
                  </a:cubicBez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2281650" y="4638100"/>
              <a:ext cx="37500" cy="37500"/>
            </a:xfrm>
            <a:custGeom>
              <a:avLst/>
              <a:gdLst/>
              <a:ahLst/>
              <a:cxnLst/>
              <a:rect l="l" t="t" r="r" b="b"/>
              <a:pathLst>
                <a:path w="1500" h="1500" fill="none" extrusionOk="0">
                  <a:moveTo>
                    <a:pt x="1500" y="750"/>
                  </a:moveTo>
                  <a:cubicBezTo>
                    <a:pt x="1500" y="1162"/>
                    <a:pt x="1162" y="1500"/>
                    <a:pt x="750" y="1500"/>
                  </a:cubicBezTo>
                  <a:cubicBezTo>
                    <a:pt x="337" y="1500"/>
                    <a:pt x="0" y="1162"/>
                    <a:pt x="0" y="750"/>
                  </a:cubicBezTo>
                  <a:cubicBezTo>
                    <a:pt x="0" y="338"/>
                    <a:pt x="337" y="0"/>
                    <a:pt x="750" y="0"/>
                  </a:cubicBezTo>
                  <a:cubicBezTo>
                    <a:pt x="1162" y="0"/>
                    <a:pt x="1500" y="338"/>
                    <a:pt x="1500" y="750"/>
                  </a:cubicBez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2281650" y="4759625"/>
              <a:ext cx="37500" cy="37525"/>
            </a:xfrm>
            <a:custGeom>
              <a:avLst/>
              <a:gdLst/>
              <a:ahLst/>
              <a:cxnLst/>
              <a:rect l="l" t="t" r="r" b="b"/>
              <a:pathLst>
                <a:path w="1500" h="1501" fill="none" extrusionOk="0">
                  <a:moveTo>
                    <a:pt x="1500" y="750"/>
                  </a:moveTo>
                  <a:cubicBezTo>
                    <a:pt x="1500" y="1163"/>
                    <a:pt x="1162" y="1500"/>
                    <a:pt x="750" y="1500"/>
                  </a:cubicBezTo>
                  <a:cubicBezTo>
                    <a:pt x="337" y="1500"/>
                    <a:pt x="0" y="1163"/>
                    <a:pt x="0" y="750"/>
                  </a:cubicBezTo>
                  <a:cubicBezTo>
                    <a:pt x="0" y="338"/>
                    <a:pt x="337" y="0"/>
                    <a:pt x="750" y="0"/>
                  </a:cubicBezTo>
                  <a:cubicBezTo>
                    <a:pt x="1162" y="0"/>
                    <a:pt x="1500" y="338"/>
                    <a:pt x="1500" y="750"/>
                  </a:cubicBez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2145425" y="4166975"/>
              <a:ext cx="309325" cy="87550"/>
            </a:xfrm>
            <a:custGeom>
              <a:avLst/>
              <a:gdLst/>
              <a:ahLst/>
              <a:cxnLst/>
              <a:rect l="l" t="t" r="r" b="b"/>
              <a:pathLst>
                <a:path w="12373" h="3502" extrusionOk="0">
                  <a:moveTo>
                    <a:pt x="200" y="0"/>
                  </a:moveTo>
                  <a:lnTo>
                    <a:pt x="0" y="2250"/>
                  </a:lnTo>
                  <a:cubicBezTo>
                    <a:pt x="0" y="2250"/>
                    <a:pt x="2729" y="3501"/>
                    <a:pt x="6438" y="3501"/>
                  </a:cubicBezTo>
                  <a:cubicBezTo>
                    <a:pt x="8250" y="3501"/>
                    <a:pt x="10296" y="3202"/>
                    <a:pt x="12372" y="2312"/>
                  </a:cubicBezTo>
                  <a:lnTo>
                    <a:pt x="12172" y="0"/>
                  </a:lnTo>
                  <a:cubicBezTo>
                    <a:pt x="10177" y="917"/>
                    <a:pt x="8182" y="1222"/>
                    <a:pt x="6408" y="1222"/>
                  </a:cubicBezTo>
                  <a:cubicBezTo>
                    <a:pt x="2861" y="1222"/>
                    <a:pt x="200" y="0"/>
                    <a:pt x="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2153850" y="4053575"/>
              <a:ext cx="286200" cy="72500"/>
            </a:xfrm>
            <a:custGeom>
              <a:avLst/>
              <a:gdLst/>
              <a:ahLst/>
              <a:cxnLst/>
              <a:rect l="l" t="t" r="r" b="b"/>
              <a:pathLst>
                <a:path w="11448" h="2900" extrusionOk="0">
                  <a:moveTo>
                    <a:pt x="251" y="0"/>
                  </a:moveTo>
                  <a:lnTo>
                    <a:pt x="1" y="2899"/>
                  </a:lnTo>
                  <a:cubicBezTo>
                    <a:pt x="9773" y="2474"/>
                    <a:pt x="11448" y="12"/>
                    <a:pt x="11448" y="12"/>
                  </a:cubicBezTo>
                  <a:lnTo>
                    <a:pt x="11448" y="0"/>
                  </a:lnTo>
                  <a:cubicBezTo>
                    <a:pt x="9673" y="844"/>
                    <a:pt x="7758" y="1265"/>
                    <a:pt x="5845" y="1265"/>
                  </a:cubicBezTo>
                  <a:cubicBezTo>
                    <a:pt x="3931" y="1265"/>
                    <a:pt x="2019" y="844"/>
                    <a:pt x="251" y="0"/>
                  </a:cubicBezTo>
                  <a:close/>
                </a:path>
              </a:pathLst>
            </a:custGeom>
            <a:solidFill>
              <a:srgbClr val="F29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2024525" y="3828925"/>
              <a:ext cx="35000" cy="18775"/>
            </a:xfrm>
            <a:custGeom>
              <a:avLst/>
              <a:gdLst/>
              <a:ahLst/>
              <a:cxnLst/>
              <a:rect l="l" t="t" r="r" b="b"/>
              <a:pathLst>
                <a:path w="1400" h="751" extrusionOk="0">
                  <a:moveTo>
                    <a:pt x="700" y="1"/>
                  </a:moveTo>
                  <a:cubicBezTo>
                    <a:pt x="313" y="1"/>
                    <a:pt x="0" y="176"/>
                    <a:pt x="0" y="376"/>
                  </a:cubicBezTo>
                  <a:cubicBezTo>
                    <a:pt x="0" y="588"/>
                    <a:pt x="313" y="751"/>
                    <a:pt x="700" y="751"/>
                  </a:cubicBezTo>
                  <a:cubicBezTo>
                    <a:pt x="1087" y="751"/>
                    <a:pt x="1400" y="588"/>
                    <a:pt x="1400" y="376"/>
                  </a:cubicBezTo>
                  <a:cubicBezTo>
                    <a:pt x="1400" y="176"/>
                    <a:pt x="1087" y="1"/>
                    <a:pt x="7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2169800" y="3967025"/>
              <a:ext cx="35000" cy="18775"/>
            </a:xfrm>
            <a:custGeom>
              <a:avLst/>
              <a:gdLst/>
              <a:ahLst/>
              <a:cxnLst/>
              <a:rect l="l" t="t" r="r" b="b"/>
              <a:pathLst>
                <a:path w="1400" h="751" extrusionOk="0">
                  <a:moveTo>
                    <a:pt x="700" y="0"/>
                  </a:moveTo>
                  <a:cubicBezTo>
                    <a:pt x="313" y="0"/>
                    <a:pt x="0" y="163"/>
                    <a:pt x="0" y="375"/>
                  </a:cubicBezTo>
                  <a:cubicBezTo>
                    <a:pt x="0" y="575"/>
                    <a:pt x="313" y="750"/>
                    <a:pt x="700" y="750"/>
                  </a:cubicBezTo>
                  <a:cubicBezTo>
                    <a:pt x="1087" y="750"/>
                    <a:pt x="1400" y="575"/>
                    <a:pt x="1400" y="375"/>
                  </a:cubicBezTo>
                  <a:cubicBezTo>
                    <a:pt x="1400" y="163"/>
                    <a:pt x="1087" y="0"/>
                    <a:pt x="7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2128250" y="3930775"/>
              <a:ext cx="23450" cy="12850"/>
            </a:xfrm>
            <a:custGeom>
              <a:avLst/>
              <a:gdLst/>
              <a:ahLst/>
              <a:cxnLst/>
              <a:rect l="l" t="t" r="r" b="b"/>
              <a:pathLst>
                <a:path w="938" h="514" extrusionOk="0">
                  <a:moveTo>
                    <a:pt x="463" y="1"/>
                  </a:moveTo>
                  <a:cubicBezTo>
                    <a:pt x="213" y="1"/>
                    <a:pt x="0" y="126"/>
                    <a:pt x="0" y="263"/>
                  </a:cubicBezTo>
                  <a:cubicBezTo>
                    <a:pt x="0" y="401"/>
                    <a:pt x="213" y="513"/>
                    <a:pt x="463" y="513"/>
                  </a:cubicBezTo>
                  <a:cubicBezTo>
                    <a:pt x="725" y="513"/>
                    <a:pt x="937" y="401"/>
                    <a:pt x="937" y="263"/>
                  </a:cubicBezTo>
                  <a:cubicBezTo>
                    <a:pt x="937" y="113"/>
                    <a:pt x="725" y="1"/>
                    <a:pt x="4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2116050" y="3847675"/>
              <a:ext cx="23775" cy="12850"/>
            </a:xfrm>
            <a:custGeom>
              <a:avLst/>
              <a:gdLst/>
              <a:ahLst/>
              <a:cxnLst/>
              <a:rect l="l" t="t" r="r" b="b"/>
              <a:pathLst>
                <a:path w="951" h="514" extrusionOk="0">
                  <a:moveTo>
                    <a:pt x="476" y="1"/>
                  </a:moveTo>
                  <a:cubicBezTo>
                    <a:pt x="213" y="1"/>
                    <a:pt x="1" y="113"/>
                    <a:pt x="1" y="263"/>
                  </a:cubicBezTo>
                  <a:cubicBezTo>
                    <a:pt x="1" y="401"/>
                    <a:pt x="213" y="513"/>
                    <a:pt x="476" y="513"/>
                  </a:cubicBezTo>
                  <a:cubicBezTo>
                    <a:pt x="738" y="513"/>
                    <a:pt x="951" y="401"/>
                    <a:pt x="951" y="263"/>
                  </a:cubicBezTo>
                  <a:cubicBezTo>
                    <a:pt x="951" y="113"/>
                    <a:pt x="738" y="1"/>
                    <a:pt x="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2551575" y="3835175"/>
              <a:ext cx="23450" cy="12525"/>
            </a:xfrm>
            <a:custGeom>
              <a:avLst/>
              <a:gdLst/>
              <a:ahLst/>
              <a:cxnLst/>
              <a:rect l="l" t="t" r="r" b="b"/>
              <a:pathLst>
                <a:path w="938" h="501" extrusionOk="0">
                  <a:moveTo>
                    <a:pt x="475" y="1"/>
                  </a:moveTo>
                  <a:cubicBezTo>
                    <a:pt x="213" y="1"/>
                    <a:pt x="0" y="113"/>
                    <a:pt x="0" y="251"/>
                  </a:cubicBezTo>
                  <a:cubicBezTo>
                    <a:pt x="0" y="388"/>
                    <a:pt x="213" y="501"/>
                    <a:pt x="475" y="501"/>
                  </a:cubicBezTo>
                  <a:cubicBezTo>
                    <a:pt x="725" y="501"/>
                    <a:pt x="937" y="388"/>
                    <a:pt x="937" y="251"/>
                  </a:cubicBezTo>
                  <a:cubicBezTo>
                    <a:pt x="937" y="113"/>
                    <a:pt x="725" y="1"/>
                    <a:pt x="4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2346000" y="3721475"/>
              <a:ext cx="23775" cy="12825"/>
            </a:xfrm>
            <a:custGeom>
              <a:avLst/>
              <a:gdLst/>
              <a:ahLst/>
              <a:cxnLst/>
              <a:rect l="l" t="t" r="r" b="b"/>
              <a:pathLst>
                <a:path w="951" h="513" extrusionOk="0">
                  <a:moveTo>
                    <a:pt x="475" y="0"/>
                  </a:moveTo>
                  <a:cubicBezTo>
                    <a:pt x="213" y="0"/>
                    <a:pt x="0" y="113"/>
                    <a:pt x="0" y="262"/>
                  </a:cubicBezTo>
                  <a:cubicBezTo>
                    <a:pt x="0" y="400"/>
                    <a:pt x="213" y="512"/>
                    <a:pt x="475" y="512"/>
                  </a:cubicBezTo>
                  <a:cubicBezTo>
                    <a:pt x="738" y="512"/>
                    <a:pt x="950" y="400"/>
                    <a:pt x="950" y="262"/>
                  </a:cubicBezTo>
                  <a:cubicBezTo>
                    <a:pt x="950" y="113"/>
                    <a:pt x="738" y="0"/>
                    <a:pt x="4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2392225" y="3979200"/>
              <a:ext cx="23775" cy="12850"/>
            </a:xfrm>
            <a:custGeom>
              <a:avLst/>
              <a:gdLst/>
              <a:ahLst/>
              <a:cxnLst/>
              <a:rect l="l" t="t" r="r" b="b"/>
              <a:pathLst>
                <a:path w="951" h="514" extrusionOk="0">
                  <a:moveTo>
                    <a:pt x="476" y="1"/>
                  </a:moveTo>
                  <a:cubicBezTo>
                    <a:pt x="213" y="1"/>
                    <a:pt x="1" y="126"/>
                    <a:pt x="1" y="263"/>
                  </a:cubicBezTo>
                  <a:cubicBezTo>
                    <a:pt x="1" y="401"/>
                    <a:pt x="213" y="513"/>
                    <a:pt x="476" y="513"/>
                  </a:cubicBezTo>
                  <a:cubicBezTo>
                    <a:pt x="738" y="513"/>
                    <a:pt x="951" y="401"/>
                    <a:pt x="951" y="263"/>
                  </a:cubicBezTo>
                  <a:cubicBezTo>
                    <a:pt x="951" y="126"/>
                    <a:pt x="738" y="1"/>
                    <a:pt x="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a:off x="2276950" y="3917650"/>
              <a:ext cx="23450" cy="12525"/>
            </a:xfrm>
            <a:custGeom>
              <a:avLst/>
              <a:gdLst/>
              <a:ahLst/>
              <a:cxnLst/>
              <a:rect l="l" t="t" r="r" b="b"/>
              <a:pathLst>
                <a:path w="938" h="501" extrusionOk="0">
                  <a:moveTo>
                    <a:pt x="463" y="1"/>
                  </a:moveTo>
                  <a:cubicBezTo>
                    <a:pt x="213" y="1"/>
                    <a:pt x="1" y="113"/>
                    <a:pt x="1" y="251"/>
                  </a:cubicBezTo>
                  <a:cubicBezTo>
                    <a:pt x="1" y="388"/>
                    <a:pt x="213" y="501"/>
                    <a:pt x="463" y="501"/>
                  </a:cubicBezTo>
                  <a:cubicBezTo>
                    <a:pt x="725" y="501"/>
                    <a:pt x="938" y="388"/>
                    <a:pt x="938" y="251"/>
                  </a:cubicBezTo>
                  <a:cubicBezTo>
                    <a:pt x="938" y="113"/>
                    <a:pt x="725" y="1"/>
                    <a:pt x="4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a:off x="1973600" y="3684275"/>
              <a:ext cx="23450" cy="12525"/>
            </a:xfrm>
            <a:custGeom>
              <a:avLst/>
              <a:gdLst/>
              <a:ahLst/>
              <a:cxnLst/>
              <a:rect l="l" t="t" r="r" b="b"/>
              <a:pathLst>
                <a:path w="938" h="501" extrusionOk="0">
                  <a:moveTo>
                    <a:pt x="463" y="1"/>
                  </a:moveTo>
                  <a:cubicBezTo>
                    <a:pt x="213" y="1"/>
                    <a:pt x="0" y="113"/>
                    <a:pt x="0" y="251"/>
                  </a:cubicBezTo>
                  <a:cubicBezTo>
                    <a:pt x="0" y="388"/>
                    <a:pt x="213" y="501"/>
                    <a:pt x="463" y="501"/>
                  </a:cubicBezTo>
                  <a:cubicBezTo>
                    <a:pt x="725" y="501"/>
                    <a:pt x="938" y="388"/>
                    <a:pt x="938" y="251"/>
                  </a:cubicBezTo>
                  <a:cubicBezTo>
                    <a:pt x="938" y="113"/>
                    <a:pt x="725" y="1"/>
                    <a:pt x="4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2204775" y="3555250"/>
              <a:ext cx="23775" cy="12525"/>
            </a:xfrm>
            <a:custGeom>
              <a:avLst/>
              <a:gdLst/>
              <a:ahLst/>
              <a:cxnLst/>
              <a:rect l="l" t="t" r="r" b="b"/>
              <a:pathLst>
                <a:path w="951" h="501" extrusionOk="0">
                  <a:moveTo>
                    <a:pt x="476" y="1"/>
                  </a:moveTo>
                  <a:cubicBezTo>
                    <a:pt x="213" y="1"/>
                    <a:pt x="1" y="113"/>
                    <a:pt x="1" y="251"/>
                  </a:cubicBezTo>
                  <a:cubicBezTo>
                    <a:pt x="1" y="388"/>
                    <a:pt x="213" y="501"/>
                    <a:pt x="476" y="501"/>
                  </a:cubicBezTo>
                  <a:cubicBezTo>
                    <a:pt x="738" y="501"/>
                    <a:pt x="951" y="388"/>
                    <a:pt x="951" y="251"/>
                  </a:cubicBezTo>
                  <a:cubicBezTo>
                    <a:pt x="951" y="113"/>
                    <a:pt x="738" y="1"/>
                    <a:pt x="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2279775" y="3519325"/>
              <a:ext cx="35000" cy="18775"/>
            </a:xfrm>
            <a:custGeom>
              <a:avLst/>
              <a:gdLst/>
              <a:ahLst/>
              <a:cxnLst/>
              <a:rect l="l" t="t" r="r" b="b"/>
              <a:pathLst>
                <a:path w="1400" h="751" extrusionOk="0">
                  <a:moveTo>
                    <a:pt x="700" y="1"/>
                  </a:moveTo>
                  <a:cubicBezTo>
                    <a:pt x="312" y="1"/>
                    <a:pt x="0" y="176"/>
                    <a:pt x="0" y="376"/>
                  </a:cubicBezTo>
                  <a:cubicBezTo>
                    <a:pt x="0" y="588"/>
                    <a:pt x="312" y="750"/>
                    <a:pt x="700" y="750"/>
                  </a:cubicBezTo>
                  <a:cubicBezTo>
                    <a:pt x="1087" y="750"/>
                    <a:pt x="1400" y="588"/>
                    <a:pt x="1400" y="376"/>
                  </a:cubicBezTo>
                  <a:cubicBezTo>
                    <a:pt x="1400" y="176"/>
                    <a:pt x="1087" y="1"/>
                    <a:pt x="7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a:off x="2454725" y="3905175"/>
              <a:ext cx="35325" cy="18750"/>
            </a:xfrm>
            <a:custGeom>
              <a:avLst/>
              <a:gdLst/>
              <a:ahLst/>
              <a:cxnLst/>
              <a:rect l="l" t="t" r="r" b="b"/>
              <a:pathLst>
                <a:path w="1413" h="750" extrusionOk="0">
                  <a:moveTo>
                    <a:pt x="713" y="0"/>
                  </a:moveTo>
                  <a:cubicBezTo>
                    <a:pt x="313" y="0"/>
                    <a:pt x="0" y="163"/>
                    <a:pt x="0" y="375"/>
                  </a:cubicBezTo>
                  <a:cubicBezTo>
                    <a:pt x="0" y="575"/>
                    <a:pt x="313" y="750"/>
                    <a:pt x="713" y="750"/>
                  </a:cubicBezTo>
                  <a:cubicBezTo>
                    <a:pt x="1100" y="750"/>
                    <a:pt x="1412" y="575"/>
                    <a:pt x="1412" y="375"/>
                  </a:cubicBezTo>
                  <a:cubicBezTo>
                    <a:pt x="1412" y="163"/>
                    <a:pt x="1100" y="0"/>
                    <a:pt x="7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5"/>
            <p:cNvSpPr/>
            <p:nvPr/>
          </p:nvSpPr>
          <p:spPr>
            <a:xfrm>
              <a:off x="2228525" y="3838300"/>
              <a:ext cx="35025" cy="18775"/>
            </a:xfrm>
            <a:custGeom>
              <a:avLst/>
              <a:gdLst/>
              <a:ahLst/>
              <a:cxnLst/>
              <a:rect l="l" t="t" r="r" b="b"/>
              <a:pathLst>
                <a:path w="1401" h="751" extrusionOk="0">
                  <a:moveTo>
                    <a:pt x="700" y="1"/>
                  </a:moveTo>
                  <a:cubicBezTo>
                    <a:pt x="313" y="1"/>
                    <a:pt x="1" y="176"/>
                    <a:pt x="1" y="376"/>
                  </a:cubicBezTo>
                  <a:cubicBezTo>
                    <a:pt x="1" y="588"/>
                    <a:pt x="313" y="751"/>
                    <a:pt x="700" y="751"/>
                  </a:cubicBezTo>
                  <a:cubicBezTo>
                    <a:pt x="1088" y="751"/>
                    <a:pt x="1400" y="588"/>
                    <a:pt x="1400" y="376"/>
                  </a:cubicBezTo>
                  <a:cubicBezTo>
                    <a:pt x="1400" y="176"/>
                    <a:pt x="1088" y="1"/>
                    <a:pt x="7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5"/>
            <p:cNvSpPr/>
            <p:nvPr/>
          </p:nvSpPr>
          <p:spPr>
            <a:xfrm>
              <a:off x="2582500" y="3696150"/>
              <a:ext cx="35025" cy="18775"/>
            </a:xfrm>
            <a:custGeom>
              <a:avLst/>
              <a:gdLst/>
              <a:ahLst/>
              <a:cxnLst/>
              <a:rect l="l" t="t" r="r" b="b"/>
              <a:pathLst>
                <a:path w="1401" h="751" extrusionOk="0">
                  <a:moveTo>
                    <a:pt x="700" y="1"/>
                  </a:moveTo>
                  <a:cubicBezTo>
                    <a:pt x="313" y="1"/>
                    <a:pt x="0" y="176"/>
                    <a:pt x="0" y="376"/>
                  </a:cubicBezTo>
                  <a:cubicBezTo>
                    <a:pt x="0" y="588"/>
                    <a:pt x="313" y="751"/>
                    <a:pt x="700" y="751"/>
                  </a:cubicBezTo>
                  <a:cubicBezTo>
                    <a:pt x="1088" y="751"/>
                    <a:pt x="1400" y="588"/>
                    <a:pt x="1400" y="376"/>
                  </a:cubicBezTo>
                  <a:cubicBezTo>
                    <a:pt x="1400" y="176"/>
                    <a:pt x="1088" y="1"/>
                    <a:pt x="7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35"/>
          <p:cNvGrpSpPr/>
          <p:nvPr/>
        </p:nvGrpSpPr>
        <p:grpSpPr>
          <a:xfrm>
            <a:off x="6495722" y="629997"/>
            <a:ext cx="1141869" cy="317842"/>
            <a:chOff x="6289700" y="4748575"/>
            <a:chExt cx="934350" cy="260100"/>
          </a:xfrm>
        </p:grpSpPr>
        <p:sp>
          <p:nvSpPr>
            <p:cNvPr id="752" name="Google Shape;752;p35"/>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5"/>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35"/>
          <p:cNvSpPr txBox="1">
            <a:spLocks noGrp="1"/>
          </p:cNvSpPr>
          <p:nvPr>
            <p:ph type="ctrTitle" idx="2"/>
          </p:nvPr>
        </p:nvSpPr>
        <p:spPr>
          <a:xfrm>
            <a:off x="634664" y="1338338"/>
            <a:ext cx="5124900" cy="775800"/>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chemeClr val="dk2"/>
              </a:buClr>
              <a:buSzPts val="1100"/>
              <a:buFont typeface="Arial"/>
              <a:buNone/>
            </a:pPr>
            <a:r>
              <a:rPr lang="en" sz="4800" dirty="0">
                <a:latin typeface="Berlin Sans FB Demi" panose="020E0802020502020306" pitchFamily="34" charset="0"/>
              </a:rPr>
              <a:t>ADVANCED SKIN DISEASES DETECTION</a:t>
            </a:r>
            <a:r>
              <a:rPr lang="en" sz="4800" dirty="0">
                <a:solidFill>
                  <a:schemeClr val="dk1"/>
                </a:solidFill>
                <a:latin typeface="Berlin Sans FB Demi" panose="020E0802020502020306" pitchFamily="34" charset="0"/>
              </a:rPr>
              <a:t>.</a:t>
            </a:r>
            <a:endParaRPr sz="4800" dirty="0">
              <a:solidFill>
                <a:schemeClr val="dk1"/>
              </a:solidFill>
              <a:latin typeface="Berlin Sans FB Demi" panose="020E0802020502020306"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BD0CE8D8-E7EC-248A-141B-15A8DA2C1507}"/>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B6B75499-16E6-24A6-E679-BEC31EE78B94}"/>
              </a:ext>
            </a:extLst>
          </p:cNvPr>
          <p:cNvSpPr txBox="1"/>
          <p:nvPr/>
        </p:nvSpPr>
        <p:spPr>
          <a:xfrm>
            <a:off x="714199" y="99019"/>
            <a:ext cx="2155382" cy="369332"/>
          </a:xfrm>
          <a:prstGeom prst="rect">
            <a:avLst/>
          </a:prstGeom>
          <a:noFill/>
        </p:spPr>
        <p:txBody>
          <a:bodyPr wrap="square">
            <a:spAutoFit/>
          </a:bodyPr>
          <a:lstStyle/>
          <a:p>
            <a:r>
              <a:rPr lang="en-IN" sz="1800" dirty="0">
                <a:solidFill>
                  <a:schemeClr val="accent1">
                    <a:lumMod val="50000"/>
                  </a:schemeClr>
                </a:solidFill>
                <a:latin typeface="Georgia" panose="02040502050405020303" pitchFamily="18" charset="0"/>
              </a:rPr>
              <a:t>LOGIN PAGE: </a:t>
            </a:r>
          </a:p>
        </p:txBody>
      </p:sp>
      <p:pic>
        <p:nvPicPr>
          <p:cNvPr id="6" name="Picture 5">
            <a:extLst>
              <a:ext uri="{FF2B5EF4-FFF2-40B4-BE49-F238E27FC236}">
                <a16:creationId xmlns:a16="http://schemas.microsoft.com/office/drawing/2014/main" id="{22B7E9A3-3367-2028-734C-CFA5D2A6BF1F}"/>
              </a:ext>
            </a:extLst>
          </p:cNvPr>
          <p:cNvPicPr>
            <a:picLocks noChangeAspect="1"/>
          </p:cNvPicPr>
          <p:nvPr/>
        </p:nvPicPr>
        <p:blipFill>
          <a:blip r:embed="rId3"/>
          <a:stretch>
            <a:fillRect/>
          </a:stretch>
        </p:blipFill>
        <p:spPr>
          <a:xfrm>
            <a:off x="914399" y="730838"/>
            <a:ext cx="6467707" cy="3702206"/>
          </a:xfrm>
          <a:prstGeom prst="rect">
            <a:avLst/>
          </a:prstGeom>
        </p:spPr>
      </p:pic>
      <p:cxnSp>
        <p:nvCxnSpPr>
          <p:cNvPr id="9" name="Straight Connector 8">
            <a:extLst>
              <a:ext uri="{FF2B5EF4-FFF2-40B4-BE49-F238E27FC236}">
                <a16:creationId xmlns:a16="http://schemas.microsoft.com/office/drawing/2014/main" id="{A994F771-8147-D861-F257-B49569F6E466}"/>
              </a:ext>
            </a:extLst>
          </p:cNvPr>
          <p:cNvCxnSpPr>
            <a:cxnSpLocks/>
            <a:stCxn id="20" idx="2"/>
          </p:cNvCxnSpPr>
          <p:nvPr/>
        </p:nvCxnSpPr>
        <p:spPr>
          <a:xfrm>
            <a:off x="7605126" y="2543625"/>
            <a:ext cx="66163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69D4FE7-9442-EF9A-5E6A-17B33FD6D26B}"/>
              </a:ext>
            </a:extLst>
          </p:cNvPr>
          <p:cNvCxnSpPr/>
          <p:nvPr/>
        </p:nvCxnSpPr>
        <p:spPr>
          <a:xfrm flipV="1">
            <a:off x="8266764" y="2142181"/>
            <a:ext cx="0" cy="401444"/>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860616D4-CB94-AC7F-84B8-A877FB3FEE98}"/>
              </a:ext>
            </a:extLst>
          </p:cNvPr>
          <p:cNvSpPr txBox="1"/>
          <p:nvPr/>
        </p:nvSpPr>
        <p:spPr>
          <a:xfrm>
            <a:off x="7634867" y="1132961"/>
            <a:ext cx="1657813" cy="954107"/>
          </a:xfrm>
          <a:prstGeom prst="rect">
            <a:avLst/>
          </a:prstGeom>
          <a:noFill/>
        </p:spPr>
        <p:txBody>
          <a:bodyPr wrap="square" rtlCol="0">
            <a:spAutoFit/>
          </a:bodyPr>
          <a:lstStyle/>
          <a:p>
            <a:r>
              <a:rPr lang="en-US" dirty="0">
                <a:solidFill>
                  <a:schemeClr val="tx1"/>
                </a:solidFill>
                <a:latin typeface="Georgia" panose="02040502050405020303" pitchFamily="18" charset="0"/>
              </a:rPr>
              <a:t>User has to enter their existing Username and Password</a:t>
            </a:r>
            <a:endParaRPr lang="en-IN" dirty="0">
              <a:solidFill>
                <a:schemeClr val="tx1"/>
              </a:solidFill>
              <a:latin typeface="Georgia" panose="02040502050405020303" pitchFamily="18" charset="0"/>
            </a:endParaRPr>
          </a:p>
        </p:txBody>
      </p:sp>
      <p:sp>
        <p:nvSpPr>
          <p:cNvPr id="20" name="Right Bracket 19">
            <a:extLst>
              <a:ext uri="{FF2B5EF4-FFF2-40B4-BE49-F238E27FC236}">
                <a16:creationId xmlns:a16="http://schemas.microsoft.com/office/drawing/2014/main" id="{64E80F1E-D934-2F3E-5B3F-A97CF53D8CD6}"/>
              </a:ext>
            </a:extLst>
          </p:cNvPr>
          <p:cNvSpPr/>
          <p:nvPr/>
        </p:nvSpPr>
        <p:spPr>
          <a:xfrm>
            <a:off x="7337501" y="2342903"/>
            <a:ext cx="267625" cy="401444"/>
          </a:xfrm>
          <a:prstGeom prst="rightBracket">
            <a:avLst/>
          </a:prstGeom>
          <a:ln>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28" name="Straight Connector 27">
            <a:extLst>
              <a:ext uri="{FF2B5EF4-FFF2-40B4-BE49-F238E27FC236}">
                <a16:creationId xmlns:a16="http://schemas.microsoft.com/office/drawing/2014/main" id="{E3B285BE-5916-04F2-E116-0716B37A3E2F}"/>
              </a:ext>
            </a:extLst>
          </p:cNvPr>
          <p:cNvCxnSpPr>
            <a:cxnSpLocks/>
          </p:cNvCxnSpPr>
          <p:nvPr/>
        </p:nvCxnSpPr>
        <p:spPr>
          <a:xfrm>
            <a:off x="7382106" y="3055434"/>
            <a:ext cx="661640" cy="0"/>
          </a:xfrm>
          <a:prstGeom prst="line">
            <a:avLst/>
          </a:prstGeom>
          <a:ln>
            <a:solidFill>
              <a:schemeClr val="bg2"/>
            </a:solidFill>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6562830A-B20D-5A5A-C304-9FE5908F4B09}"/>
              </a:ext>
            </a:extLst>
          </p:cNvPr>
          <p:cNvCxnSpPr/>
          <p:nvPr/>
        </p:nvCxnSpPr>
        <p:spPr>
          <a:xfrm>
            <a:off x="8043746" y="3055434"/>
            <a:ext cx="0" cy="334536"/>
          </a:xfrm>
          <a:prstGeom prst="straightConnector1">
            <a:avLst/>
          </a:prstGeom>
          <a:ln>
            <a:solidFill>
              <a:schemeClr val="bg2"/>
            </a:solidFill>
            <a:tailEnd type="triangle"/>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FE249135-E442-C130-66A5-8E9D2F00ECFF}"/>
              </a:ext>
            </a:extLst>
          </p:cNvPr>
          <p:cNvSpPr txBox="1"/>
          <p:nvPr/>
        </p:nvSpPr>
        <p:spPr>
          <a:xfrm>
            <a:off x="6917473" y="3317922"/>
            <a:ext cx="2252546" cy="1384995"/>
          </a:xfrm>
          <a:prstGeom prst="rect">
            <a:avLst/>
          </a:prstGeom>
          <a:noFill/>
        </p:spPr>
        <p:txBody>
          <a:bodyPr wrap="square" rtlCol="0">
            <a:spAutoFit/>
          </a:bodyPr>
          <a:lstStyle/>
          <a:p>
            <a:r>
              <a:rPr lang="en-US" dirty="0">
                <a:solidFill>
                  <a:schemeClr val="tx1"/>
                </a:solidFill>
                <a:latin typeface="Georgia" panose="02040502050405020303" pitchFamily="18" charset="0"/>
              </a:rPr>
              <a:t>If the username and password is correct then it redirects to the profile page, else “Invalid username and password” is displayed</a:t>
            </a:r>
            <a:endParaRPr lang="en-IN" dirty="0"/>
          </a:p>
        </p:txBody>
      </p:sp>
    </p:spTree>
    <p:extLst>
      <p:ext uri="{BB962C8B-B14F-4D97-AF65-F5344CB8AC3E}">
        <p14:creationId xmlns:p14="http://schemas.microsoft.com/office/powerpoint/2010/main" val="2904185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EFD86599-F8F0-67CC-66A3-44EB3E257D46}"/>
            </a:ext>
          </a:extLst>
        </p:cNvPr>
        <p:cNvGrpSpPr/>
        <p:nvPr/>
      </p:nvGrpSpPr>
      <p:grpSpPr>
        <a:xfrm>
          <a:off x="0" y="0"/>
          <a:ext cx="0" cy="0"/>
          <a:chOff x="0" y="0"/>
          <a:chExt cx="0" cy="0"/>
        </a:xfrm>
      </p:grpSpPr>
      <p:sp>
        <p:nvSpPr>
          <p:cNvPr id="1126" name="Google Shape;1126;p42">
            <a:extLst>
              <a:ext uri="{FF2B5EF4-FFF2-40B4-BE49-F238E27FC236}">
                <a16:creationId xmlns:a16="http://schemas.microsoft.com/office/drawing/2014/main" id="{C11B6A85-00C8-6C26-A98B-4902903B9F9B}"/>
              </a:ext>
            </a:extLst>
          </p:cNvPr>
          <p:cNvSpPr txBox="1">
            <a:spLocks noGrp="1"/>
          </p:cNvSpPr>
          <p:nvPr>
            <p:ph type="title"/>
          </p:nvPr>
        </p:nvSpPr>
        <p:spPr>
          <a:xfrm>
            <a:off x="534700" y="2022962"/>
            <a:ext cx="807459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4400" dirty="0"/>
              <a:t>RE</a:t>
            </a:r>
            <a:r>
              <a:rPr lang="en-IN" sz="4400" dirty="0">
                <a:latin typeface="Berlin Sans FB Demi" panose="020E0802020502020306" pitchFamily="34" charset="0"/>
              </a:rPr>
              <a:t>GISTRATION PAGE AND </a:t>
            </a:r>
            <a:br>
              <a:rPr lang="en-IN" sz="4400" dirty="0">
                <a:latin typeface="Berlin Sans FB Demi" panose="020E0802020502020306" pitchFamily="34" charset="0"/>
              </a:rPr>
            </a:br>
            <a:r>
              <a:rPr lang="en-IN" sz="4400" dirty="0">
                <a:latin typeface="Berlin Sans FB Demi" panose="020E0802020502020306" pitchFamily="34" charset="0"/>
              </a:rPr>
              <a:t>PROFILE PAGE </a:t>
            </a:r>
            <a:br>
              <a:rPr lang="en-IN" sz="4400" dirty="0">
                <a:latin typeface="Berlin Sans FB Demi" panose="020E0802020502020306" pitchFamily="34" charset="0"/>
              </a:rPr>
            </a:br>
            <a:r>
              <a:rPr lang="en-IN" sz="4400" dirty="0">
                <a:latin typeface="Berlin Sans FB Demi" panose="020E0802020502020306" pitchFamily="34" charset="0"/>
              </a:rPr>
              <a:t>SCREENSHOTS</a:t>
            </a:r>
          </a:p>
        </p:txBody>
      </p:sp>
      <p:pic>
        <p:nvPicPr>
          <p:cNvPr id="3" name="Graphic 2" descr="User with solid fill">
            <a:extLst>
              <a:ext uri="{FF2B5EF4-FFF2-40B4-BE49-F238E27FC236}">
                <a16:creationId xmlns:a16="http://schemas.microsoft.com/office/drawing/2014/main" id="{F6B00631-6B16-CD5A-335C-24CD082F49B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27656" y="36250"/>
            <a:ext cx="2288687" cy="2288687"/>
          </a:xfrm>
          <a:prstGeom prst="rect">
            <a:avLst/>
          </a:prstGeom>
        </p:spPr>
      </p:pic>
    </p:spTree>
    <p:extLst>
      <p:ext uri="{BB962C8B-B14F-4D97-AF65-F5344CB8AC3E}">
        <p14:creationId xmlns:p14="http://schemas.microsoft.com/office/powerpoint/2010/main" val="37803621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2DED0351-E2C2-4393-C851-3BEB5EFE7BFB}"/>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56DDDD30-E739-0DFF-A622-7801721CD2A5}"/>
              </a:ext>
            </a:extLst>
          </p:cNvPr>
          <p:cNvSpPr txBox="1"/>
          <p:nvPr/>
        </p:nvSpPr>
        <p:spPr>
          <a:xfrm>
            <a:off x="557560" y="141249"/>
            <a:ext cx="1999786" cy="369332"/>
          </a:xfrm>
          <a:prstGeom prst="rect">
            <a:avLst/>
          </a:prstGeom>
          <a:noFill/>
        </p:spPr>
        <p:txBody>
          <a:bodyPr wrap="square" rtlCol="0">
            <a:spAutoFit/>
          </a:bodyPr>
          <a:lstStyle/>
          <a:p>
            <a:r>
              <a:rPr lang="en-IN" sz="1800" dirty="0">
                <a:solidFill>
                  <a:schemeClr val="tx1"/>
                </a:solidFill>
                <a:latin typeface="Georgia" panose="02040502050405020303" pitchFamily="18" charset="0"/>
              </a:rPr>
              <a:t>SIGNUP PAGE:</a:t>
            </a:r>
          </a:p>
        </p:txBody>
      </p:sp>
      <p:pic>
        <p:nvPicPr>
          <p:cNvPr id="3" name="Picture 2">
            <a:extLst>
              <a:ext uri="{FF2B5EF4-FFF2-40B4-BE49-F238E27FC236}">
                <a16:creationId xmlns:a16="http://schemas.microsoft.com/office/drawing/2014/main" id="{CB8BF040-4651-B757-3357-4C8499708858}"/>
              </a:ext>
            </a:extLst>
          </p:cNvPr>
          <p:cNvPicPr>
            <a:picLocks noChangeAspect="1"/>
          </p:cNvPicPr>
          <p:nvPr/>
        </p:nvPicPr>
        <p:blipFill>
          <a:blip r:embed="rId3"/>
          <a:stretch>
            <a:fillRect/>
          </a:stretch>
        </p:blipFill>
        <p:spPr>
          <a:xfrm>
            <a:off x="2155902" y="765718"/>
            <a:ext cx="6430538" cy="3107472"/>
          </a:xfrm>
          <a:prstGeom prst="rect">
            <a:avLst/>
          </a:prstGeom>
        </p:spPr>
      </p:pic>
      <p:cxnSp>
        <p:nvCxnSpPr>
          <p:cNvPr id="6" name="Straight Connector 5">
            <a:extLst>
              <a:ext uri="{FF2B5EF4-FFF2-40B4-BE49-F238E27FC236}">
                <a16:creationId xmlns:a16="http://schemas.microsoft.com/office/drawing/2014/main" id="{355CCA6F-D085-B1A3-B2CC-578F0CB367EA}"/>
              </a:ext>
            </a:extLst>
          </p:cNvPr>
          <p:cNvCxnSpPr/>
          <p:nvPr/>
        </p:nvCxnSpPr>
        <p:spPr>
          <a:xfrm flipH="1">
            <a:off x="1427356" y="1929161"/>
            <a:ext cx="795454" cy="0"/>
          </a:xfrm>
          <a:prstGeom prst="line">
            <a:avLst/>
          </a:prstGeom>
          <a:ln>
            <a:solidFill>
              <a:schemeClr val="bg2"/>
            </a:solidFill>
          </a:ln>
        </p:spPr>
        <p:style>
          <a:lnRef idx="1">
            <a:schemeClr val="dk1"/>
          </a:lnRef>
          <a:fillRef idx="0">
            <a:schemeClr val="dk1"/>
          </a:fillRef>
          <a:effectRef idx="0">
            <a:schemeClr val="dk1"/>
          </a:effectRef>
          <a:fontRef idx="minor">
            <a:schemeClr val="tx1"/>
          </a:fontRef>
        </p:style>
      </p:cxnSp>
      <p:cxnSp>
        <p:nvCxnSpPr>
          <p:cNvPr id="8" name="Straight Arrow Connector 7">
            <a:extLst>
              <a:ext uri="{FF2B5EF4-FFF2-40B4-BE49-F238E27FC236}">
                <a16:creationId xmlns:a16="http://schemas.microsoft.com/office/drawing/2014/main" id="{23BDC8A2-D181-3F61-E724-DBEC177CD59B}"/>
              </a:ext>
            </a:extLst>
          </p:cNvPr>
          <p:cNvCxnSpPr/>
          <p:nvPr/>
        </p:nvCxnSpPr>
        <p:spPr>
          <a:xfrm flipV="1">
            <a:off x="1419922" y="1520283"/>
            <a:ext cx="0" cy="408878"/>
          </a:xfrm>
          <a:prstGeom prst="straightConnector1">
            <a:avLst/>
          </a:prstGeom>
          <a:ln>
            <a:solidFill>
              <a:schemeClr val="bg2"/>
            </a:solidFill>
            <a:tailEnd type="triangle"/>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B2086309-3087-DFEE-2257-FB698392A58B}"/>
              </a:ext>
            </a:extLst>
          </p:cNvPr>
          <p:cNvSpPr txBox="1"/>
          <p:nvPr/>
        </p:nvSpPr>
        <p:spPr>
          <a:xfrm>
            <a:off x="356839" y="1018478"/>
            <a:ext cx="1739588" cy="692497"/>
          </a:xfrm>
          <a:prstGeom prst="rect">
            <a:avLst/>
          </a:prstGeom>
          <a:noFill/>
        </p:spPr>
        <p:txBody>
          <a:bodyPr wrap="square" rtlCol="0">
            <a:spAutoFit/>
          </a:bodyPr>
          <a:lstStyle/>
          <a:p>
            <a:r>
              <a:rPr lang="en-IN" sz="1300" dirty="0">
                <a:solidFill>
                  <a:schemeClr val="tx1"/>
                </a:solidFill>
                <a:latin typeface="Georgia" panose="02040502050405020303" pitchFamily="18" charset="0"/>
              </a:rPr>
              <a:t>Enter a new Username which is not pre-existent</a:t>
            </a:r>
          </a:p>
        </p:txBody>
      </p:sp>
      <p:cxnSp>
        <p:nvCxnSpPr>
          <p:cNvPr id="14" name="Straight Arrow Connector 13">
            <a:extLst>
              <a:ext uri="{FF2B5EF4-FFF2-40B4-BE49-F238E27FC236}">
                <a16:creationId xmlns:a16="http://schemas.microsoft.com/office/drawing/2014/main" id="{A5477803-20EC-5FED-2719-12F24B90FB41}"/>
              </a:ext>
            </a:extLst>
          </p:cNvPr>
          <p:cNvCxnSpPr>
            <a:cxnSpLocks/>
            <a:stCxn id="3" idx="1"/>
          </p:cNvCxnSpPr>
          <p:nvPr/>
        </p:nvCxnSpPr>
        <p:spPr>
          <a:xfrm flipH="1">
            <a:off x="1583473" y="2319454"/>
            <a:ext cx="572429" cy="16480"/>
          </a:xfrm>
          <a:prstGeom prst="straightConnector1">
            <a:avLst/>
          </a:prstGeom>
          <a:ln>
            <a:solidFill>
              <a:schemeClr val="bg2"/>
            </a:solidFill>
            <a:tailEnd type="triangle"/>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9BAB6416-6B56-6ACF-68F0-D43B42840538}"/>
              </a:ext>
            </a:extLst>
          </p:cNvPr>
          <p:cNvSpPr txBox="1"/>
          <p:nvPr/>
        </p:nvSpPr>
        <p:spPr>
          <a:xfrm>
            <a:off x="557560" y="1969215"/>
            <a:ext cx="1226634" cy="492443"/>
          </a:xfrm>
          <a:prstGeom prst="rect">
            <a:avLst/>
          </a:prstGeom>
          <a:noFill/>
        </p:spPr>
        <p:txBody>
          <a:bodyPr wrap="square" rtlCol="0">
            <a:spAutoFit/>
          </a:bodyPr>
          <a:lstStyle/>
          <a:p>
            <a:r>
              <a:rPr lang="en-IN" sz="1300" dirty="0">
                <a:solidFill>
                  <a:schemeClr val="tx1"/>
                </a:solidFill>
                <a:latin typeface="Georgia" panose="02040502050405020303" pitchFamily="18" charset="0"/>
              </a:rPr>
              <a:t>Enter unique Password </a:t>
            </a:r>
          </a:p>
        </p:txBody>
      </p:sp>
      <p:cxnSp>
        <p:nvCxnSpPr>
          <p:cNvPr id="17" name="Straight Arrow Connector 16">
            <a:extLst>
              <a:ext uri="{FF2B5EF4-FFF2-40B4-BE49-F238E27FC236}">
                <a16:creationId xmlns:a16="http://schemas.microsoft.com/office/drawing/2014/main" id="{31CF4716-0DC7-4B95-C638-A79BD21A024C}"/>
              </a:ext>
            </a:extLst>
          </p:cNvPr>
          <p:cNvCxnSpPr>
            <a:cxnSpLocks/>
          </p:cNvCxnSpPr>
          <p:nvPr/>
        </p:nvCxnSpPr>
        <p:spPr>
          <a:xfrm flipH="1">
            <a:off x="1825083" y="2966224"/>
            <a:ext cx="397727" cy="0"/>
          </a:xfrm>
          <a:prstGeom prst="straightConnector1">
            <a:avLst/>
          </a:prstGeom>
          <a:ln>
            <a:solidFill>
              <a:schemeClr val="bg2"/>
            </a:solidFill>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0A335380-290D-D1E5-0E14-3FC5CF4B2DE2}"/>
              </a:ext>
            </a:extLst>
          </p:cNvPr>
          <p:cNvSpPr txBox="1"/>
          <p:nvPr/>
        </p:nvSpPr>
        <p:spPr>
          <a:xfrm>
            <a:off x="245325" y="2501711"/>
            <a:ext cx="2022089" cy="892552"/>
          </a:xfrm>
          <a:prstGeom prst="rect">
            <a:avLst/>
          </a:prstGeom>
          <a:noFill/>
        </p:spPr>
        <p:txBody>
          <a:bodyPr wrap="square" rtlCol="0">
            <a:spAutoFit/>
          </a:bodyPr>
          <a:lstStyle/>
          <a:p>
            <a:r>
              <a:rPr lang="en-IN" sz="1300" dirty="0">
                <a:solidFill>
                  <a:schemeClr val="tx1"/>
                </a:solidFill>
                <a:latin typeface="Georgia" panose="02040502050405020303" pitchFamily="18" charset="0"/>
              </a:rPr>
              <a:t>Confirm with same Password And the pass must be contain 8 characters</a:t>
            </a:r>
          </a:p>
        </p:txBody>
      </p:sp>
      <p:sp>
        <p:nvSpPr>
          <p:cNvPr id="23" name="TextBox 22">
            <a:extLst>
              <a:ext uri="{FF2B5EF4-FFF2-40B4-BE49-F238E27FC236}">
                <a16:creationId xmlns:a16="http://schemas.microsoft.com/office/drawing/2014/main" id="{D47AD2BD-8711-35D6-71C1-4D41820D07D1}"/>
              </a:ext>
            </a:extLst>
          </p:cNvPr>
          <p:cNvSpPr txBox="1"/>
          <p:nvPr/>
        </p:nvSpPr>
        <p:spPr>
          <a:xfrm>
            <a:off x="210149" y="3367298"/>
            <a:ext cx="3350807" cy="1292662"/>
          </a:xfrm>
          <a:prstGeom prst="rect">
            <a:avLst/>
          </a:prstGeom>
          <a:noFill/>
        </p:spPr>
        <p:txBody>
          <a:bodyPr wrap="square" rtlCol="0">
            <a:spAutoFit/>
          </a:bodyPr>
          <a:lstStyle/>
          <a:p>
            <a:r>
              <a:rPr lang="en-IN" sz="1300" dirty="0">
                <a:solidFill>
                  <a:schemeClr val="tx1"/>
                </a:solidFill>
                <a:latin typeface="Georgia" panose="02040502050405020303" pitchFamily="18" charset="0"/>
              </a:rPr>
              <a:t>After information is filled and then signup button is clicked, if the password requirement is not fulfilled it displays the message “Password must be 8 characters”, else the user gets redirected to the login page</a:t>
            </a:r>
          </a:p>
        </p:txBody>
      </p:sp>
      <p:cxnSp>
        <p:nvCxnSpPr>
          <p:cNvPr id="25" name="Straight Arrow Connector 24">
            <a:extLst>
              <a:ext uri="{FF2B5EF4-FFF2-40B4-BE49-F238E27FC236}">
                <a16:creationId xmlns:a16="http://schemas.microsoft.com/office/drawing/2014/main" id="{DBEA1699-AFE8-1C44-D289-052B7EC293D5}"/>
              </a:ext>
            </a:extLst>
          </p:cNvPr>
          <p:cNvCxnSpPr>
            <a:cxnSpLocks/>
          </p:cNvCxnSpPr>
          <p:nvPr/>
        </p:nvCxnSpPr>
        <p:spPr>
          <a:xfrm>
            <a:off x="2378927" y="3052977"/>
            <a:ext cx="0" cy="396467"/>
          </a:xfrm>
          <a:prstGeom prst="straightConnector1">
            <a:avLst/>
          </a:prstGeom>
          <a:ln>
            <a:solidFill>
              <a:schemeClr val="bg2"/>
            </a:solidFill>
            <a:tailEnd type="triangle"/>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FF0C1EAE-6156-EB73-1D09-A707EF9B353B}"/>
              </a:ext>
            </a:extLst>
          </p:cNvPr>
          <p:cNvCxnSpPr/>
          <p:nvPr/>
        </p:nvCxnSpPr>
        <p:spPr>
          <a:xfrm>
            <a:off x="4133385" y="3189249"/>
            <a:ext cx="0" cy="319668"/>
          </a:xfrm>
          <a:prstGeom prst="line">
            <a:avLst/>
          </a:prstGeom>
          <a:ln>
            <a:solidFill>
              <a:schemeClr val="bg2"/>
            </a:solidFill>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5766BA06-0D16-18F3-922E-A3D9DFED4606}"/>
              </a:ext>
            </a:extLst>
          </p:cNvPr>
          <p:cNvCxnSpPr/>
          <p:nvPr/>
        </p:nvCxnSpPr>
        <p:spPr>
          <a:xfrm>
            <a:off x="4125951" y="3501483"/>
            <a:ext cx="847493" cy="0"/>
          </a:xfrm>
          <a:prstGeom prst="line">
            <a:avLst/>
          </a:prstGeom>
          <a:ln>
            <a:solidFill>
              <a:schemeClr val="bg2"/>
            </a:solidFill>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2C7FDB00-D7FE-8838-3D1C-369288BE3F98}"/>
              </a:ext>
            </a:extLst>
          </p:cNvPr>
          <p:cNvCxnSpPr/>
          <p:nvPr/>
        </p:nvCxnSpPr>
        <p:spPr>
          <a:xfrm>
            <a:off x="4966010" y="3508917"/>
            <a:ext cx="0" cy="420204"/>
          </a:xfrm>
          <a:prstGeom prst="straightConnector1">
            <a:avLst/>
          </a:prstGeom>
          <a:ln>
            <a:solidFill>
              <a:schemeClr val="bg2"/>
            </a:solidFill>
            <a:tailEnd type="triangle"/>
          </a:ln>
        </p:spPr>
        <p:style>
          <a:lnRef idx="1">
            <a:schemeClr val="dk1"/>
          </a:lnRef>
          <a:fillRef idx="0">
            <a:schemeClr val="dk1"/>
          </a:fillRef>
          <a:effectRef idx="0">
            <a:schemeClr val="dk1"/>
          </a:effectRef>
          <a:fontRef idx="minor">
            <a:schemeClr val="tx1"/>
          </a:fontRef>
        </p:style>
      </p:cxnSp>
      <p:sp>
        <p:nvSpPr>
          <p:cNvPr id="38" name="TextBox 37">
            <a:extLst>
              <a:ext uri="{FF2B5EF4-FFF2-40B4-BE49-F238E27FC236}">
                <a16:creationId xmlns:a16="http://schemas.microsoft.com/office/drawing/2014/main" id="{A9D1B69F-7CAD-9E5A-B3BF-14FB58CC6582}"/>
              </a:ext>
            </a:extLst>
          </p:cNvPr>
          <p:cNvSpPr txBox="1"/>
          <p:nvPr/>
        </p:nvSpPr>
        <p:spPr>
          <a:xfrm>
            <a:off x="4393579" y="4007005"/>
            <a:ext cx="2490437" cy="492443"/>
          </a:xfrm>
          <a:prstGeom prst="rect">
            <a:avLst/>
          </a:prstGeom>
          <a:noFill/>
        </p:spPr>
        <p:txBody>
          <a:bodyPr wrap="square" rtlCol="0">
            <a:spAutoFit/>
          </a:bodyPr>
          <a:lstStyle/>
          <a:p>
            <a:r>
              <a:rPr lang="en-IN" sz="1300" dirty="0">
                <a:solidFill>
                  <a:schemeClr val="tx1"/>
                </a:solidFill>
                <a:latin typeface="Georgia" panose="02040502050405020303" pitchFamily="18" charset="0"/>
              </a:rPr>
              <a:t>This link redirected to the login page if user already signed up</a:t>
            </a:r>
          </a:p>
        </p:txBody>
      </p:sp>
    </p:spTree>
    <p:extLst>
      <p:ext uri="{BB962C8B-B14F-4D97-AF65-F5344CB8AC3E}">
        <p14:creationId xmlns:p14="http://schemas.microsoft.com/office/powerpoint/2010/main" val="4169032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125BAA76-6734-8B5B-A61A-B3961AED14A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1402824-7B38-AFA3-76A6-D37ECAF9BB85}"/>
              </a:ext>
            </a:extLst>
          </p:cNvPr>
          <p:cNvSpPr txBox="1"/>
          <p:nvPr/>
        </p:nvSpPr>
        <p:spPr>
          <a:xfrm>
            <a:off x="602166" y="102591"/>
            <a:ext cx="4757852" cy="369332"/>
          </a:xfrm>
          <a:prstGeom prst="rect">
            <a:avLst/>
          </a:prstGeom>
          <a:noFill/>
        </p:spPr>
        <p:txBody>
          <a:bodyPr wrap="square">
            <a:spAutoFit/>
          </a:bodyPr>
          <a:lstStyle/>
          <a:p>
            <a:r>
              <a:rPr lang="en-IN" sz="1800" dirty="0">
                <a:solidFill>
                  <a:schemeClr val="tx1"/>
                </a:solidFill>
                <a:latin typeface="Georgia" panose="02040502050405020303" pitchFamily="18" charset="0"/>
              </a:rPr>
              <a:t>PROFILE PAGE:</a:t>
            </a:r>
          </a:p>
        </p:txBody>
      </p:sp>
      <p:pic>
        <p:nvPicPr>
          <p:cNvPr id="7" name="Picture 6">
            <a:extLst>
              <a:ext uri="{FF2B5EF4-FFF2-40B4-BE49-F238E27FC236}">
                <a16:creationId xmlns:a16="http://schemas.microsoft.com/office/drawing/2014/main" id="{BBA7A86C-2A87-48C7-1B31-36DDBCABC20C}"/>
              </a:ext>
            </a:extLst>
          </p:cNvPr>
          <p:cNvPicPr>
            <a:picLocks noChangeAspect="1"/>
          </p:cNvPicPr>
          <p:nvPr/>
        </p:nvPicPr>
        <p:blipFill>
          <a:blip r:embed="rId3"/>
          <a:srcRect t="19261"/>
          <a:stretch/>
        </p:blipFill>
        <p:spPr>
          <a:xfrm>
            <a:off x="978377" y="1801058"/>
            <a:ext cx="7374673" cy="1541384"/>
          </a:xfrm>
          <a:prstGeom prst="rect">
            <a:avLst/>
          </a:prstGeom>
        </p:spPr>
      </p:pic>
      <p:cxnSp>
        <p:nvCxnSpPr>
          <p:cNvPr id="9" name="Straight Arrow Connector 8">
            <a:extLst>
              <a:ext uri="{FF2B5EF4-FFF2-40B4-BE49-F238E27FC236}">
                <a16:creationId xmlns:a16="http://schemas.microsoft.com/office/drawing/2014/main" id="{25F0756D-12D5-6733-19E3-FC39D674583B}"/>
              </a:ext>
            </a:extLst>
          </p:cNvPr>
          <p:cNvCxnSpPr/>
          <p:nvPr/>
        </p:nvCxnSpPr>
        <p:spPr>
          <a:xfrm>
            <a:off x="1575934" y="2884344"/>
            <a:ext cx="0" cy="646771"/>
          </a:xfrm>
          <a:prstGeom prst="straightConnector1">
            <a:avLst/>
          </a:prstGeom>
          <a:ln>
            <a:solidFill>
              <a:schemeClr val="bg2"/>
            </a:solidFill>
            <a:tailEnd type="triangle"/>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B6D14155-E960-7380-7776-34EF82C160B2}"/>
              </a:ext>
            </a:extLst>
          </p:cNvPr>
          <p:cNvSpPr txBox="1"/>
          <p:nvPr/>
        </p:nvSpPr>
        <p:spPr>
          <a:xfrm>
            <a:off x="978376" y="720992"/>
            <a:ext cx="7374673" cy="830997"/>
          </a:xfrm>
          <a:prstGeom prst="rect">
            <a:avLst/>
          </a:prstGeom>
          <a:noFill/>
        </p:spPr>
        <p:txBody>
          <a:bodyPr wrap="square" rtlCol="0">
            <a:spAutoFit/>
          </a:bodyPr>
          <a:lstStyle/>
          <a:p>
            <a:r>
              <a:rPr lang="en-IN" sz="2400" dirty="0">
                <a:solidFill>
                  <a:schemeClr val="tx1"/>
                </a:solidFill>
                <a:latin typeface="Georgia" panose="02040502050405020303" pitchFamily="18" charset="0"/>
              </a:rPr>
              <a:t>A simple User Interface (UI) for a simple and seamless User Experience (UX)</a:t>
            </a:r>
          </a:p>
        </p:txBody>
      </p:sp>
      <p:sp>
        <p:nvSpPr>
          <p:cNvPr id="13" name="TextBox 12">
            <a:extLst>
              <a:ext uri="{FF2B5EF4-FFF2-40B4-BE49-F238E27FC236}">
                <a16:creationId xmlns:a16="http://schemas.microsoft.com/office/drawing/2014/main" id="{D97B3DCD-2A16-9867-8FA5-5641F1AD36EC}"/>
              </a:ext>
            </a:extLst>
          </p:cNvPr>
          <p:cNvSpPr txBox="1"/>
          <p:nvPr/>
        </p:nvSpPr>
        <p:spPr>
          <a:xfrm>
            <a:off x="4636355" y="3648870"/>
            <a:ext cx="2131134" cy="923330"/>
          </a:xfrm>
          <a:prstGeom prst="rect">
            <a:avLst/>
          </a:prstGeom>
          <a:noFill/>
        </p:spPr>
        <p:txBody>
          <a:bodyPr wrap="square" rtlCol="0">
            <a:spAutoFit/>
          </a:bodyPr>
          <a:lstStyle/>
          <a:p>
            <a:r>
              <a:rPr lang="en-IN" sz="1800" dirty="0">
                <a:solidFill>
                  <a:schemeClr val="tx1"/>
                </a:solidFill>
                <a:latin typeface="Georgia" panose="02040502050405020303" pitchFamily="18" charset="0"/>
              </a:rPr>
              <a:t>Click upload button after the file is chosen</a:t>
            </a:r>
          </a:p>
        </p:txBody>
      </p:sp>
      <p:sp>
        <p:nvSpPr>
          <p:cNvPr id="3" name="TextBox 2">
            <a:extLst>
              <a:ext uri="{FF2B5EF4-FFF2-40B4-BE49-F238E27FC236}">
                <a16:creationId xmlns:a16="http://schemas.microsoft.com/office/drawing/2014/main" id="{3E127390-9E39-F0CC-5689-74A2CA6DA1E5}"/>
              </a:ext>
            </a:extLst>
          </p:cNvPr>
          <p:cNvSpPr txBox="1"/>
          <p:nvPr/>
        </p:nvSpPr>
        <p:spPr>
          <a:xfrm>
            <a:off x="940104" y="3648870"/>
            <a:ext cx="1436409" cy="646331"/>
          </a:xfrm>
          <a:prstGeom prst="rect">
            <a:avLst/>
          </a:prstGeom>
          <a:noFill/>
        </p:spPr>
        <p:txBody>
          <a:bodyPr wrap="square" rtlCol="0">
            <a:spAutoFit/>
          </a:bodyPr>
          <a:lstStyle/>
          <a:p>
            <a:r>
              <a:rPr lang="en-IN" sz="1800" dirty="0">
                <a:solidFill>
                  <a:schemeClr val="tx1"/>
                </a:solidFill>
                <a:latin typeface="Georgia" panose="02040502050405020303" pitchFamily="18" charset="0"/>
              </a:rPr>
              <a:t>Choose file to upload</a:t>
            </a:r>
          </a:p>
        </p:txBody>
      </p:sp>
      <p:cxnSp>
        <p:nvCxnSpPr>
          <p:cNvPr id="15" name="Straight Connector 14">
            <a:extLst>
              <a:ext uri="{FF2B5EF4-FFF2-40B4-BE49-F238E27FC236}">
                <a16:creationId xmlns:a16="http://schemas.microsoft.com/office/drawing/2014/main" id="{3260167A-F838-A8F1-A58A-2798EB572444}"/>
              </a:ext>
            </a:extLst>
          </p:cNvPr>
          <p:cNvCxnSpPr/>
          <p:nvPr/>
        </p:nvCxnSpPr>
        <p:spPr>
          <a:xfrm>
            <a:off x="3344214" y="2884344"/>
            <a:ext cx="0" cy="1226191"/>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D87AB2ED-EAC1-B384-778C-9AED0AFEA3DF}"/>
              </a:ext>
            </a:extLst>
          </p:cNvPr>
          <p:cNvCxnSpPr>
            <a:endCxn id="13" idx="1"/>
          </p:cNvCxnSpPr>
          <p:nvPr/>
        </p:nvCxnSpPr>
        <p:spPr>
          <a:xfrm>
            <a:off x="3344214" y="4110535"/>
            <a:ext cx="129214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87625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F1E50A6D-DA69-5582-1D28-8A51261B5D6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E6482D2-F281-86E4-2F02-027071BE3F28}"/>
              </a:ext>
            </a:extLst>
          </p:cNvPr>
          <p:cNvSpPr txBox="1"/>
          <p:nvPr/>
        </p:nvSpPr>
        <p:spPr>
          <a:xfrm>
            <a:off x="431180" y="206668"/>
            <a:ext cx="5248507" cy="369332"/>
          </a:xfrm>
          <a:prstGeom prst="rect">
            <a:avLst/>
          </a:prstGeom>
          <a:noFill/>
        </p:spPr>
        <p:txBody>
          <a:bodyPr wrap="square">
            <a:spAutoFit/>
          </a:bodyPr>
          <a:lstStyle/>
          <a:p>
            <a:r>
              <a:rPr lang="en-IN" sz="1800" dirty="0">
                <a:solidFill>
                  <a:schemeClr val="tx1"/>
                </a:solidFill>
                <a:latin typeface="Georgia" panose="02040502050405020303" pitchFamily="18" charset="0"/>
              </a:rPr>
              <a:t>PROFILE PAGE AFTER UPLOD THE IMAGE:</a:t>
            </a:r>
          </a:p>
        </p:txBody>
      </p:sp>
      <p:pic>
        <p:nvPicPr>
          <p:cNvPr id="4" name="Picture 3">
            <a:extLst>
              <a:ext uri="{FF2B5EF4-FFF2-40B4-BE49-F238E27FC236}">
                <a16:creationId xmlns:a16="http://schemas.microsoft.com/office/drawing/2014/main" id="{821CA399-9C8B-542E-5D08-84BAD62AB32A}"/>
              </a:ext>
            </a:extLst>
          </p:cNvPr>
          <p:cNvPicPr>
            <a:picLocks noChangeAspect="1"/>
          </p:cNvPicPr>
          <p:nvPr/>
        </p:nvPicPr>
        <p:blipFill>
          <a:blip r:embed="rId3"/>
          <a:stretch>
            <a:fillRect/>
          </a:stretch>
        </p:blipFill>
        <p:spPr>
          <a:xfrm>
            <a:off x="1287887" y="576000"/>
            <a:ext cx="6290841" cy="4116958"/>
          </a:xfrm>
          <a:prstGeom prst="rect">
            <a:avLst/>
          </a:prstGeom>
        </p:spPr>
      </p:pic>
    </p:spTree>
    <p:extLst>
      <p:ext uri="{BB962C8B-B14F-4D97-AF65-F5344CB8AC3E}">
        <p14:creationId xmlns:p14="http://schemas.microsoft.com/office/powerpoint/2010/main" val="6238369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7">
          <a:extLst>
            <a:ext uri="{FF2B5EF4-FFF2-40B4-BE49-F238E27FC236}">
              <a16:creationId xmlns:a16="http://schemas.microsoft.com/office/drawing/2014/main" id="{08ACB26B-6273-8892-9FC3-91F92029D03A}"/>
            </a:ext>
          </a:extLst>
        </p:cNvPr>
        <p:cNvGrpSpPr/>
        <p:nvPr/>
      </p:nvGrpSpPr>
      <p:grpSpPr>
        <a:xfrm>
          <a:off x="0" y="0"/>
          <a:ext cx="0" cy="0"/>
          <a:chOff x="0" y="0"/>
          <a:chExt cx="0" cy="0"/>
        </a:xfrm>
      </p:grpSpPr>
      <p:sp>
        <p:nvSpPr>
          <p:cNvPr id="1088" name="Google Shape;1088;p41">
            <a:extLst>
              <a:ext uri="{FF2B5EF4-FFF2-40B4-BE49-F238E27FC236}">
                <a16:creationId xmlns:a16="http://schemas.microsoft.com/office/drawing/2014/main" id="{5CEFFDDE-F5C6-9D6E-4331-A0546B75B61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Berlin Sans FB Demi" panose="020E0802020502020306" pitchFamily="34" charset="0"/>
              </a:rPr>
              <a:t>MODEL TRAINING PROCESS</a:t>
            </a:r>
            <a:endParaRPr dirty="0">
              <a:latin typeface="Berlin Sans FB Demi" panose="020E0802020502020306" pitchFamily="34" charset="0"/>
            </a:endParaRPr>
          </a:p>
        </p:txBody>
      </p:sp>
      <p:grpSp>
        <p:nvGrpSpPr>
          <p:cNvPr id="1089" name="Google Shape;1089;p41">
            <a:extLst>
              <a:ext uri="{FF2B5EF4-FFF2-40B4-BE49-F238E27FC236}">
                <a16:creationId xmlns:a16="http://schemas.microsoft.com/office/drawing/2014/main" id="{88034B6A-F6F2-ECC9-8436-B1CEBBDC0779}"/>
              </a:ext>
            </a:extLst>
          </p:cNvPr>
          <p:cNvGrpSpPr/>
          <p:nvPr/>
        </p:nvGrpSpPr>
        <p:grpSpPr>
          <a:xfrm rot="5400000">
            <a:off x="910850" y="454650"/>
            <a:ext cx="260100" cy="610775"/>
            <a:chOff x="6836575" y="2336025"/>
            <a:chExt cx="260100" cy="610775"/>
          </a:xfrm>
        </p:grpSpPr>
        <p:sp>
          <p:nvSpPr>
            <p:cNvPr id="1090" name="Google Shape;1090;p41">
              <a:extLst>
                <a:ext uri="{FF2B5EF4-FFF2-40B4-BE49-F238E27FC236}">
                  <a16:creationId xmlns:a16="http://schemas.microsoft.com/office/drawing/2014/main" id="{CFB56C5B-ABC7-D082-0C07-1BEA42A2630D}"/>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a:extLst>
                <a:ext uri="{FF2B5EF4-FFF2-40B4-BE49-F238E27FC236}">
                  <a16:creationId xmlns:a16="http://schemas.microsoft.com/office/drawing/2014/main" id="{D5036596-3A1F-7801-3626-F7A26F2A1BA2}"/>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1">
            <a:extLst>
              <a:ext uri="{FF2B5EF4-FFF2-40B4-BE49-F238E27FC236}">
                <a16:creationId xmlns:a16="http://schemas.microsoft.com/office/drawing/2014/main" id="{71B52C03-6992-0323-8A96-2DD436DAE4B3}"/>
              </a:ext>
            </a:extLst>
          </p:cNvPr>
          <p:cNvGrpSpPr/>
          <p:nvPr/>
        </p:nvGrpSpPr>
        <p:grpSpPr>
          <a:xfrm rot="5400000">
            <a:off x="7988550" y="454650"/>
            <a:ext cx="260100" cy="610775"/>
            <a:chOff x="6836575" y="2336025"/>
            <a:chExt cx="260100" cy="610775"/>
          </a:xfrm>
        </p:grpSpPr>
        <p:sp>
          <p:nvSpPr>
            <p:cNvPr id="1093" name="Google Shape;1093;p41">
              <a:extLst>
                <a:ext uri="{FF2B5EF4-FFF2-40B4-BE49-F238E27FC236}">
                  <a16:creationId xmlns:a16="http://schemas.microsoft.com/office/drawing/2014/main" id="{AE68C5BD-D6C2-E596-67EB-B6349494D604}"/>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a:extLst>
                <a:ext uri="{FF2B5EF4-FFF2-40B4-BE49-F238E27FC236}">
                  <a16:creationId xmlns:a16="http://schemas.microsoft.com/office/drawing/2014/main" id="{4E317A5B-CC87-4C77-1286-3D0FC054F194}"/>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 name="Google Shape;1114;p41">
            <a:extLst>
              <a:ext uri="{FF2B5EF4-FFF2-40B4-BE49-F238E27FC236}">
                <a16:creationId xmlns:a16="http://schemas.microsoft.com/office/drawing/2014/main" id="{46C87439-7230-CB90-3BF6-90B5D7A5FF3F}"/>
              </a:ext>
            </a:extLst>
          </p:cNvPr>
          <p:cNvSpPr txBox="1"/>
          <p:nvPr/>
        </p:nvSpPr>
        <p:spPr>
          <a:xfrm>
            <a:off x="1398327" y="1298062"/>
            <a:ext cx="6772349" cy="3308281"/>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b="1" dirty="0">
                <a:solidFill>
                  <a:schemeClr val="accent1">
                    <a:lumMod val="50000"/>
                  </a:schemeClr>
                </a:solidFill>
                <a:latin typeface="Georgia" panose="02040502050405020303" pitchFamily="18" charset="0"/>
              </a:rPr>
              <a:t>Data Preparation:</a:t>
            </a:r>
          </a:p>
          <a:p>
            <a:pPr marL="0" lvl="0" indent="0" algn="l" rtl="0">
              <a:spcBef>
                <a:spcPts val="0"/>
              </a:spcBef>
              <a:spcAft>
                <a:spcPts val="0"/>
              </a:spcAft>
              <a:buNone/>
            </a:pPr>
            <a:r>
              <a:rPr lang="en-US" sz="1800" dirty="0">
                <a:solidFill>
                  <a:schemeClr val="accent1">
                    <a:lumMod val="50000"/>
                  </a:schemeClr>
                </a:solidFill>
                <a:latin typeface="Georgia" panose="02040502050405020303" pitchFamily="18" charset="0"/>
              </a:rPr>
              <a:t>Images form various different categories (for </a:t>
            </a:r>
            <a:r>
              <a:rPr lang="en-US" sz="1800" dirty="0" err="1">
                <a:solidFill>
                  <a:schemeClr val="accent1">
                    <a:lumMod val="50000"/>
                  </a:schemeClr>
                </a:solidFill>
                <a:latin typeface="Georgia" panose="02040502050405020303" pitchFamily="18" charset="0"/>
              </a:rPr>
              <a:t>eg.</a:t>
            </a:r>
            <a:r>
              <a:rPr lang="en-US" sz="1800" dirty="0">
                <a:solidFill>
                  <a:schemeClr val="accent1">
                    <a:lumMod val="50000"/>
                  </a:schemeClr>
                </a:solidFill>
                <a:latin typeface="Georgia" panose="02040502050405020303" pitchFamily="18" charset="0"/>
              </a:rPr>
              <a:t> Cellulitis, Chickenpox, etc.) are resized to 64x64 pixels, flattened, normalized and standardized for feature extraction.</a:t>
            </a:r>
          </a:p>
          <a:p>
            <a:pPr marL="0" lvl="0" indent="0" algn="l" rtl="0">
              <a:spcBef>
                <a:spcPts val="0"/>
              </a:spcBef>
              <a:spcAft>
                <a:spcPts val="0"/>
              </a:spcAft>
              <a:buNone/>
            </a:pPr>
            <a:endParaRPr lang="en-US" dirty="0">
              <a:solidFill>
                <a:schemeClr val="accent1">
                  <a:lumMod val="50000"/>
                </a:schemeClr>
              </a:solidFill>
              <a:latin typeface="Georgia" panose="02040502050405020303" pitchFamily="18" charset="0"/>
              <a:ea typeface="Sarabun"/>
              <a:cs typeface="Sarabun"/>
              <a:sym typeface="Sarabun"/>
            </a:endParaRPr>
          </a:p>
          <a:p>
            <a:pPr marL="0" lvl="0" indent="0" algn="l" rtl="0">
              <a:spcBef>
                <a:spcPts val="0"/>
              </a:spcBef>
              <a:spcAft>
                <a:spcPts val="0"/>
              </a:spcAft>
              <a:buNone/>
            </a:pPr>
            <a:r>
              <a:rPr lang="en-US" sz="2200" b="1" dirty="0">
                <a:solidFill>
                  <a:schemeClr val="accent1">
                    <a:lumMod val="50000"/>
                  </a:schemeClr>
                </a:solidFill>
                <a:latin typeface="Georgia" panose="02040502050405020303" pitchFamily="18" charset="0"/>
                <a:ea typeface="Sarabun"/>
                <a:cs typeface="Sarabun"/>
                <a:sym typeface="Sarabun"/>
              </a:rPr>
              <a:t>Model Training:</a:t>
            </a:r>
          </a:p>
          <a:p>
            <a:pPr marL="0" lvl="0" indent="0" algn="l" rtl="0">
              <a:spcBef>
                <a:spcPts val="0"/>
              </a:spcBef>
              <a:spcAft>
                <a:spcPts val="0"/>
              </a:spcAft>
              <a:buNone/>
            </a:pPr>
            <a:r>
              <a:rPr lang="en-US" sz="1800" dirty="0">
                <a:solidFill>
                  <a:schemeClr val="accent1">
                    <a:lumMod val="50000"/>
                  </a:schemeClr>
                </a:solidFill>
                <a:latin typeface="Georgia" panose="02040502050405020303" pitchFamily="18" charset="0"/>
                <a:ea typeface="Sarabun"/>
                <a:cs typeface="Sarabun"/>
                <a:sym typeface="Sarabun"/>
              </a:rPr>
              <a:t>From the extracted features, many models like Support Vector Machine (SVM), Logistic Regression, K-Nearest Neighbor, Decision Tree, etc.</a:t>
            </a:r>
          </a:p>
          <a:p>
            <a:pPr marL="0" lvl="0" indent="0" algn="l" rtl="0">
              <a:spcBef>
                <a:spcPts val="0"/>
              </a:spcBef>
              <a:spcAft>
                <a:spcPts val="0"/>
              </a:spcAft>
              <a:buNone/>
            </a:pPr>
            <a:r>
              <a:rPr lang="en-US" sz="1800" dirty="0">
                <a:solidFill>
                  <a:schemeClr val="accent1">
                    <a:lumMod val="50000"/>
                  </a:schemeClr>
                </a:solidFill>
                <a:latin typeface="Georgia" panose="02040502050405020303" pitchFamily="18" charset="0"/>
                <a:ea typeface="Sarabun"/>
                <a:cs typeface="Sarabun"/>
                <a:sym typeface="Sarabun"/>
              </a:rPr>
              <a:t>SMV (linear kernel) was chosen since it gave the best testing accuracy without overfitting.</a:t>
            </a:r>
          </a:p>
        </p:txBody>
      </p:sp>
      <p:sp>
        <p:nvSpPr>
          <p:cNvPr id="2" name="Google Shape;1131;p42">
            <a:extLst>
              <a:ext uri="{FF2B5EF4-FFF2-40B4-BE49-F238E27FC236}">
                <a16:creationId xmlns:a16="http://schemas.microsoft.com/office/drawing/2014/main" id="{69FEBDB2-D8C7-07C2-3C0B-CEA65EA5FD76}"/>
              </a:ext>
            </a:extLst>
          </p:cNvPr>
          <p:cNvSpPr/>
          <p:nvPr/>
        </p:nvSpPr>
        <p:spPr>
          <a:xfrm>
            <a:off x="660327" y="1462392"/>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1</a:t>
            </a:r>
            <a:endParaRPr sz="2800" dirty="0">
              <a:solidFill>
                <a:schemeClr val="bg1"/>
              </a:solidFill>
            </a:endParaRPr>
          </a:p>
        </p:txBody>
      </p:sp>
      <p:sp>
        <p:nvSpPr>
          <p:cNvPr id="3" name="Google Shape;1131;p42">
            <a:extLst>
              <a:ext uri="{FF2B5EF4-FFF2-40B4-BE49-F238E27FC236}">
                <a16:creationId xmlns:a16="http://schemas.microsoft.com/office/drawing/2014/main" id="{73B35CCB-0CA2-8E35-282C-6BB1D41F9717}"/>
              </a:ext>
            </a:extLst>
          </p:cNvPr>
          <p:cNvSpPr/>
          <p:nvPr/>
        </p:nvSpPr>
        <p:spPr>
          <a:xfrm>
            <a:off x="608288" y="2797500"/>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2</a:t>
            </a:r>
            <a:endParaRPr sz="2800" dirty="0">
              <a:solidFill>
                <a:schemeClr val="bg1"/>
              </a:solidFill>
            </a:endParaRPr>
          </a:p>
        </p:txBody>
      </p:sp>
    </p:spTree>
    <p:extLst>
      <p:ext uri="{BB962C8B-B14F-4D97-AF65-F5344CB8AC3E}">
        <p14:creationId xmlns:p14="http://schemas.microsoft.com/office/powerpoint/2010/main" val="37134148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87">
          <a:extLst>
            <a:ext uri="{FF2B5EF4-FFF2-40B4-BE49-F238E27FC236}">
              <a16:creationId xmlns:a16="http://schemas.microsoft.com/office/drawing/2014/main" id="{C364A373-D2B5-E70E-63DC-D4F3C8CEC6D1}"/>
            </a:ext>
          </a:extLst>
        </p:cNvPr>
        <p:cNvGrpSpPr/>
        <p:nvPr/>
      </p:nvGrpSpPr>
      <p:grpSpPr>
        <a:xfrm>
          <a:off x="0" y="0"/>
          <a:ext cx="0" cy="0"/>
          <a:chOff x="0" y="0"/>
          <a:chExt cx="0" cy="0"/>
        </a:xfrm>
      </p:grpSpPr>
      <p:sp>
        <p:nvSpPr>
          <p:cNvPr id="1088" name="Google Shape;1088;p41">
            <a:extLst>
              <a:ext uri="{FF2B5EF4-FFF2-40B4-BE49-F238E27FC236}">
                <a16:creationId xmlns:a16="http://schemas.microsoft.com/office/drawing/2014/main" id="{338BA8CD-1899-EAE7-D930-82D3284B8FC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Berlin Sans FB Demi" panose="020E0802020502020306" pitchFamily="34" charset="0"/>
              </a:rPr>
              <a:t>MODEL TRAINING PROCESS</a:t>
            </a:r>
            <a:endParaRPr dirty="0">
              <a:latin typeface="Berlin Sans FB Demi" panose="020E0802020502020306" pitchFamily="34" charset="0"/>
            </a:endParaRPr>
          </a:p>
        </p:txBody>
      </p:sp>
      <p:grpSp>
        <p:nvGrpSpPr>
          <p:cNvPr id="1089" name="Google Shape;1089;p41">
            <a:extLst>
              <a:ext uri="{FF2B5EF4-FFF2-40B4-BE49-F238E27FC236}">
                <a16:creationId xmlns:a16="http://schemas.microsoft.com/office/drawing/2014/main" id="{A8CCDC88-F3AD-4754-A8FA-CE574A51A17D}"/>
              </a:ext>
            </a:extLst>
          </p:cNvPr>
          <p:cNvGrpSpPr/>
          <p:nvPr/>
        </p:nvGrpSpPr>
        <p:grpSpPr>
          <a:xfrm rot="5400000">
            <a:off x="910850" y="454650"/>
            <a:ext cx="260100" cy="610775"/>
            <a:chOff x="6836575" y="2336025"/>
            <a:chExt cx="260100" cy="610775"/>
          </a:xfrm>
        </p:grpSpPr>
        <p:sp>
          <p:nvSpPr>
            <p:cNvPr id="1090" name="Google Shape;1090;p41">
              <a:extLst>
                <a:ext uri="{FF2B5EF4-FFF2-40B4-BE49-F238E27FC236}">
                  <a16:creationId xmlns:a16="http://schemas.microsoft.com/office/drawing/2014/main" id="{014AB5D9-1EC0-6644-3D95-F6B24588A924}"/>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a:extLst>
                <a:ext uri="{FF2B5EF4-FFF2-40B4-BE49-F238E27FC236}">
                  <a16:creationId xmlns:a16="http://schemas.microsoft.com/office/drawing/2014/main" id="{A6BF70ED-42DD-5886-29AE-34DB863DBB75}"/>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1">
            <a:extLst>
              <a:ext uri="{FF2B5EF4-FFF2-40B4-BE49-F238E27FC236}">
                <a16:creationId xmlns:a16="http://schemas.microsoft.com/office/drawing/2014/main" id="{0850E50A-E064-F906-014D-D30F1A297FD9}"/>
              </a:ext>
            </a:extLst>
          </p:cNvPr>
          <p:cNvGrpSpPr/>
          <p:nvPr/>
        </p:nvGrpSpPr>
        <p:grpSpPr>
          <a:xfrm rot="5400000">
            <a:off x="7988550" y="454650"/>
            <a:ext cx="260100" cy="610775"/>
            <a:chOff x="6836575" y="2336025"/>
            <a:chExt cx="260100" cy="610775"/>
          </a:xfrm>
        </p:grpSpPr>
        <p:sp>
          <p:nvSpPr>
            <p:cNvPr id="1093" name="Google Shape;1093;p41">
              <a:extLst>
                <a:ext uri="{FF2B5EF4-FFF2-40B4-BE49-F238E27FC236}">
                  <a16:creationId xmlns:a16="http://schemas.microsoft.com/office/drawing/2014/main" id="{C60CB184-9BAE-21AB-4F72-2CD5E87900FE}"/>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a:extLst>
                <a:ext uri="{FF2B5EF4-FFF2-40B4-BE49-F238E27FC236}">
                  <a16:creationId xmlns:a16="http://schemas.microsoft.com/office/drawing/2014/main" id="{70E7ACA3-E73D-2972-F30A-32904481CECE}"/>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 name="Google Shape;1114;p41">
            <a:extLst>
              <a:ext uri="{FF2B5EF4-FFF2-40B4-BE49-F238E27FC236}">
                <a16:creationId xmlns:a16="http://schemas.microsoft.com/office/drawing/2014/main" id="{52DF07C9-B344-589B-A9B4-5972BFF87EAE}"/>
              </a:ext>
            </a:extLst>
          </p:cNvPr>
          <p:cNvSpPr txBox="1"/>
          <p:nvPr/>
        </p:nvSpPr>
        <p:spPr>
          <a:xfrm>
            <a:off x="1398327" y="1202688"/>
            <a:ext cx="6772349" cy="299887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b="1" dirty="0">
                <a:solidFill>
                  <a:schemeClr val="tx1"/>
                </a:solidFill>
                <a:latin typeface="Georgia" panose="02040502050405020303" pitchFamily="18" charset="0"/>
              </a:rPr>
              <a:t>Evaluation:</a:t>
            </a:r>
          </a:p>
          <a:p>
            <a:pPr marL="0" lvl="0" indent="0" algn="l" rtl="0">
              <a:spcBef>
                <a:spcPts val="0"/>
              </a:spcBef>
              <a:spcAft>
                <a:spcPts val="0"/>
              </a:spcAft>
              <a:buNone/>
            </a:pPr>
            <a:r>
              <a:rPr lang="en-US" sz="2000" dirty="0">
                <a:solidFill>
                  <a:schemeClr val="tx1"/>
                </a:solidFill>
                <a:latin typeface="Georgia" panose="02040502050405020303" pitchFamily="18" charset="0"/>
              </a:rPr>
              <a:t>Achieved 74% accuracy on test data set.</a:t>
            </a:r>
          </a:p>
          <a:p>
            <a:pPr marL="0" lvl="0" indent="0" algn="l" rtl="0">
              <a:spcBef>
                <a:spcPts val="0"/>
              </a:spcBef>
              <a:spcAft>
                <a:spcPts val="0"/>
              </a:spcAft>
              <a:buNone/>
            </a:pPr>
            <a:endParaRPr lang="en-US" sz="2200" dirty="0">
              <a:solidFill>
                <a:schemeClr val="tx1"/>
              </a:solidFill>
              <a:latin typeface="Georgia" panose="02040502050405020303" pitchFamily="18" charset="0"/>
              <a:ea typeface="Sarabun"/>
              <a:cs typeface="Sarabun"/>
              <a:sym typeface="Sarabun"/>
            </a:endParaRPr>
          </a:p>
          <a:p>
            <a:pPr marL="0" lvl="0" indent="0" algn="l" rtl="0">
              <a:spcBef>
                <a:spcPts val="0"/>
              </a:spcBef>
              <a:spcAft>
                <a:spcPts val="0"/>
              </a:spcAft>
              <a:buNone/>
            </a:pPr>
            <a:endParaRPr lang="en-US" sz="2200" dirty="0">
              <a:solidFill>
                <a:schemeClr val="tx1"/>
              </a:solidFill>
              <a:latin typeface="Georgia" panose="02040502050405020303" pitchFamily="18" charset="0"/>
              <a:ea typeface="Sarabun"/>
              <a:cs typeface="Sarabun"/>
              <a:sym typeface="Sarabun"/>
            </a:endParaRPr>
          </a:p>
          <a:p>
            <a:pPr marL="0" lvl="0" indent="0" algn="l" rtl="0">
              <a:spcBef>
                <a:spcPts val="0"/>
              </a:spcBef>
              <a:spcAft>
                <a:spcPts val="0"/>
              </a:spcAft>
              <a:buNone/>
            </a:pPr>
            <a:r>
              <a:rPr lang="en-US" sz="2200" b="1" dirty="0">
                <a:solidFill>
                  <a:schemeClr val="tx1"/>
                </a:solidFill>
                <a:latin typeface="Georgia" panose="02040502050405020303" pitchFamily="18" charset="0"/>
              </a:rPr>
              <a:t>Integration:</a:t>
            </a:r>
          </a:p>
          <a:p>
            <a:pPr marL="0" lvl="0" indent="0" algn="l" rtl="0">
              <a:spcBef>
                <a:spcPts val="0"/>
              </a:spcBef>
              <a:spcAft>
                <a:spcPts val="0"/>
              </a:spcAft>
              <a:buNone/>
            </a:pPr>
            <a:r>
              <a:rPr lang="en-US" sz="1800" dirty="0">
                <a:solidFill>
                  <a:schemeClr val="tx1"/>
                </a:solidFill>
                <a:latin typeface="Georgia" panose="02040502050405020303" pitchFamily="18" charset="0"/>
              </a:rPr>
              <a:t>The trained model was dumped into a “.</a:t>
            </a:r>
            <a:r>
              <a:rPr lang="en-US" sz="1800" dirty="0" err="1">
                <a:solidFill>
                  <a:schemeClr val="tx1"/>
                </a:solidFill>
                <a:latin typeface="Georgia" panose="02040502050405020303" pitchFamily="18" charset="0"/>
              </a:rPr>
              <a:t>joblib</a:t>
            </a:r>
            <a:r>
              <a:rPr lang="en-US" sz="1800" dirty="0">
                <a:solidFill>
                  <a:schemeClr val="tx1"/>
                </a:solidFill>
                <a:latin typeface="Georgia" panose="02040502050405020303" pitchFamily="18" charset="0"/>
              </a:rPr>
              <a:t>” file.</a:t>
            </a:r>
          </a:p>
          <a:p>
            <a:pPr marL="0" lvl="0" indent="0" algn="l" rtl="0">
              <a:spcBef>
                <a:spcPts val="0"/>
              </a:spcBef>
              <a:spcAft>
                <a:spcPts val="0"/>
              </a:spcAft>
              <a:buNone/>
            </a:pPr>
            <a:r>
              <a:rPr lang="en-US" sz="1800" dirty="0">
                <a:solidFill>
                  <a:schemeClr val="tx1"/>
                </a:solidFill>
                <a:latin typeface="Georgia" panose="02040502050405020303" pitchFamily="18" charset="0"/>
              </a:rPr>
              <a:t>This model file is integrated into the Profile page, where images are processed and passed to the loaded model for prediction.</a:t>
            </a:r>
          </a:p>
        </p:txBody>
      </p:sp>
      <p:sp>
        <p:nvSpPr>
          <p:cNvPr id="2" name="Google Shape;1131;p42">
            <a:extLst>
              <a:ext uri="{FF2B5EF4-FFF2-40B4-BE49-F238E27FC236}">
                <a16:creationId xmlns:a16="http://schemas.microsoft.com/office/drawing/2014/main" id="{0AA5EFB5-575E-5D40-2C81-F1D34A73477D}"/>
              </a:ext>
            </a:extLst>
          </p:cNvPr>
          <p:cNvSpPr/>
          <p:nvPr/>
        </p:nvSpPr>
        <p:spPr>
          <a:xfrm>
            <a:off x="660327" y="1375540"/>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3</a:t>
            </a:r>
            <a:endParaRPr sz="2800" dirty="0">
              <a:solidFill>
                <a:schemeClr val="bg1"/>
              </a:solidFill>
            </a:endParaRPr>
          </a:p>
        </p:txBody>
      </p:sp>
      <p:sp>
        <p:nvSpPr>
          <p:cNvPr id="3" name="Google Shape;1131;p42">
            <a:extLst>
              <a:ext uri="{FF2B5EF4-FFF2-40B4-BE49-F238E27FC236}">
                <a16:creationId xmlns:a16="http://schemas.microsoft.com/office/drawing/2014/main" id="{6DE1F8FB-5A90-CB65-55D5-A3A42ED0DE11}"/>
              </a:ext>
            </a:extLst>
          </p:cNvPr>
          <p:cNvSpPr/>
          <p:nvPr/>
        </p:nvSpPr>
        <p:spPr>
          <a:xfrm>
            <a:off x="660327" y="2660961"/>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4</a:t>
            </a:r>
            <a:endParaRPr sz="2800" dirty="0">
              <a:solidFill>
                <a:schemeClr val="bg1"/>
              </a:solidFill>
            </a:endParaRPr>
          </a:p>
        </p:txBody>
      </p:sp>
    </p:spTree>
    <p:extLst>
      <p:ext uri="{BB962C8B-B14F-4D97-AF65-F5344CB8AC3E}">
        <p14:creationId xmlns:p14="http://schemas.microsoft.com/office/powerpoint/2010/main" val="38315196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54">
          <a:extLst>
            <a:ext uri="{FF2B5EF4-FFF2-40B4-BE49-F238E27FC236}">
              <a16:creationId xmlns:a16="http://schemas.microsoft.com/office/drawing/2014/main" id="{7A317E58-A56D-E2ED-7F08-4EB7A785725C}"/>
            </a:ext>
          </a:extLst>
        </p:cNvPr>
        <p:cNvGrpSpPr/>
        <p:nvPr/>
      </p:nvGrpSpPr>
      <p:grpSpPr>
        <a:xfrm>
          <a:off x="0" y="0"/>
          <a:ext cx="0" cy="0"/>
          <a:chOff x="0" y="0"/>
          <a:chExt cx="0" cy="0"/>
        </a:xfrm>
      </p:grpSpPr>
      <p:sp>
        <p:nvSpPr>
          <p:cNvPr id="955" name="Google Shape;955;p39">
            <a:extLst>
              <a:ext uri="{FF2B5EF4-FFF2-40B4-BE49-F238E27FC236}">
                <a16:creationId xmlns:a16="http://schemas.microsoft.com/office/drawing/2014/main" id="{91295298-92D1-C793-CF58-9F1366C247A4}"/>
              </a:ext>
            </a:extLst>
          </p:cNvPr>
          <p:cNvSpPr txBox="1">
            <a:spLocks noGrp="1"/>
          </p:cNvSpPr>
          <p:nvPr>
            <p:ph type="title"/>
          </p:nvPr>
        </p:nvSpPr>
        <p:spPr>
          <a:xfrm>
            <a:off x="2027208" y="340806"/>
            <a:ext cx="493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erlin Sans FB Demi" panose="020E0802020502020306" pitchFamily="34" charset="0"/>
              </a:rPr>
              <a:t>ABOUT MODEL</a:t>
            </a:r>
            <a:endParaRPr dirty="0">
              <a:latin typeface="Berlin Sans FB Demi" panose="020E0802020502020306" pitchFamily="34" charset="0"/>
            </a:endParaRPr>
          </a:p>
        </p:txBody>
      </p:sp>
      <p:grpSp>
        <p:nvGrpSpPr>
          <p:cNvPr id="957" name="Google Shape;957;p39">
            <a:extLst>
              <a:ext uri="{FF2B5EF4-FFF2-40B4-BE49-F238E27FC236}">
                <a16:creationId xmlns:a16="http://schemas.microsoft.com/office/drawing/2014/main" id="{28643D90-E4A1-3C55-F340-1DE7ED833759}"/>
              </a:ext>
            </a:extLst>
          </p:cNvPr>
          <p:cNvGrpSpPr/>
          <p:nvPr/>
        </p:nvGrpSpPr>
        <p:grpSpPr>
          <a:xfrm>
            <a:off x="7641700" y="630000"/>
            <a:ext cx="782300" cy="775900"/>
            <a:chOff x="7083025" y="2903925"/>
            <a:chExt cx="782300" cy="775900"/>
          </a:xfrm>
        </p:grpSpPr>
        <p:grpSp>
          <p:nvGrpSpPr>
            <p:cNvPr id="958" name="Google Shape;958;p39">
              <a:extLst>
                <a:ext uri="{FF2B5EF4-FFF2-40B4-BE49-F238E27FC236}">
                  <a16:creationId xmlns:a16="http://schemas.microsoft.com/office/drawing/2014/main" id="{0313F9B5-2FF7-96E0-5488-2D27F19E5FCC}"/>
                </a:ext>
              </a:extLst>
            </p:cNvPr>
            <p:cNvGrpSpPr/>
            <p:nvPr/>
          </p:nvGrpSpPr>
          <p:grpSpPr>
            <a:xfrm>
              <a:off x="7083025" y="2903925"/>
              <a:ext cx="782300" cy="160800"/>
              <a:chOff x="7083025" y="2903925"/>
              <a:chExt cx="782300" cy="160800"/>
            </a:xfrm>
          </p:grpSpPr>
          <p:sp>
            <p:nvSpPr>
              <p:cNvPr id="959" name="Google Shape;959;p39">
                <a:extLst>
                  <a:ext uri="{FF2B5EF4-FFF2-40B4-BE49-F238E27FC236}">
                    <a16:creationId xmlns:a16="http://schemas.microsoft.com/office/drawing/2014/main" id="{602E4B70-A105-136C-A1E0-DB8BE4D033B9}"/>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a:extLst>
                  <a:ext uri="{FF2B5EF4-FFF2-40B4-BE49-F238E27FC236}">
                    <a16:creationId xmlns:a16="http://schemas.microsoft.com/office/drawing/2014/main" id="{E6930EE2-37E2-786D-4EF9-1C199C4EADFE}"/>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a:extLst>
                  <a:ext uri="{FF2B5EF4-FFF2-40B4-BE49-F238E27FC236}">
                    <a16:creationId xmlns:a16="http://schemas.microsoft.com/office/drawing/2014/main" id="{98E88ACD-6732-378D-2FEC-0855BBDEBFFD}"/>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9">
              <a:extLst>
                <a:ext uri="{FF2B5EF4-FFF2-40B4-BE49-F238E27FC236}">
                  <a16:creationId xmlns:a16="http://schemas.microsoft.com/office/drawing/2014/main" id="{D664566F-279B-61D4-2044-35B1D3CFC88E}"/>
                </a:ext>
              </a:extLst>
            </p:cNvPr>
            <p:cNvGrpSpPr/>
            <p:nvPr/>
          </p:nvGrpSpPr>
          <p:grpSpPr>
            <a:xfrm>
              <a:off x="7083025" y="3211475"/>
              <a:ext cx="782300" cy="160800"/>
              <a:chOff x="7083025" y="2903925"/>
              <a:chExt cx="782300" cy="160800"/>
            </a:xfrm>
          </p:grpSpPr>
          <p:sp>
            <p:nvSpPr>
              <p:cNvPr id="963" name="Google Shape;963;p39">
                <a:extLst>
                  <a:ext uri="{FF2B5EF4-FFF2-40B4-BE49-F238E27FC236}">
                    <a16:creationId xmlns:a16="http://schemas.microsoft.com/office/drawing/2014/main" id="{7BECBFEE-9483-E2CF-83DB-2101474A2B92}"/>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a:extLst>
                  <a:ext uri="{FF2B5EF4-FFF2-40B4-BE49-F238E27FC236}">
                    <a16:creationId xmlns:a16="http://schemas.microsoft.com/office/drawing/2014/main" id="{620163DB-B446-A95E-F29D-75C76F46EA9A}"/>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a:extLst>
                  <a:ext uri="{FF2B5EF4-FFF2-40B4-BE49-F238E27FC236}">
                    <a16:creationId xmlns:a16="http://schemas.microsoft.com/office/drawing/2014/main" id="{BA758089-8B76-3C83-0C55-FD7832C78E8E}"/>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39">
              <a:extLst>
                <a:ext uri="{FF2B5EF4-FFF2-40B4-BE49-F238E27FC236}">
                  <a16:creationId xmlns:a16="http://schemas.microsoft.com/office/drawing/2014/main" id="{58294C43-A1ED-979C-5FE4-8803FDE3EADF}"/>
                </a:ext>
              </a:extLst>
            </p:cNvPr>
            <p:cNvGrpSpPr/>
            <p:nvPr/>
          </p:nvGrpSpPr>
          <p:grpSpPr>
            <a:xfrm>
              <a:off x="7083025" y="3519025"/>
              <a:ext cx="782300" cy="160800"/>
              <a:chOff x="7083025" y="2903925"/>
              <a:chExt cx="782300" cy="160800"/>
            </a:xfrm>
          </p:grpSpPr>
          <p:sp>
            <p:nvSpPr>
              <p:cNvPr id="967" name="Google Shape;967;p39">
                <a:extLst>
                  <a:ext uri="{FF2B5EF4-FFF2-40B4-BE49-F238E27FC236}">
                    <a16:creationId xmlns:a16="http://schemas.microsoft.com/office/drawing/2014/main" id="{AC6EB2A1-1F2D-C4FC-8DA0-3A365D118DFA}"/>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a:extLst>
                  <a:ext uri="{FF2B5EF4-FFF2-40B4-BE49-F238E27FC236}">
                    <a16:creationId xmlns:a16="http://schemas.microsoft.com/office/drawing/2014/main" id="{6832169C-B05B-E755-D661-8535915DDD76}"/>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a:extLst>
                  <a:ext uri="{FF2B5EF4-FFF2-40B4-BE49-F238E27FC236}">
                    <a16:creationId xmlns:a16="http://schemas.microsoft.com/office/drawing/2014/main" id="{EAEB9664-16B3-DC31-549B-61F46BF28045}"/>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 name="Google Shape;994;p39">
            <a:extLst>
              <a:ext uri="{FF2B5EF4-FFF2-40B4-BE49-F238E27FC236}">
                <a16:creationId xmlns:a16="http://schemas.microsoft.com/office/drawing/2014/main" id="{ACC5201C-14EF-E651-3A15-64143484F7C1}"/>
              </a:ext>
            </a:extLst>
          </p:cNvPr>
          <p:cNvGrpSpPr/>
          <p:nvPr/>
        </p:nvGrpSpPr>
        <p:grpSpPr>
          <a:xfrm>
            <a:off x="162302" y="3868678"/>
            <a:ext cx="683792" cy="622995"/>
            <a:chOff x="4218000" y="1710050"/>
            <a:chExt cx="609875" cy="555650"/>
          </a:xfrm>
        </p:grpSpPr>
        <p:sp>
          <p:nvSpPr>
            <p:cNvPr id="995" name="Google Shape;995;p39">
              <a:extLst>
                <a:ext uri="{FF2B5EF4-FFF2-40B4-BE49-F238E27FC236}">
                  <a16:creationId xmlns:a16="http://schemas.microsoft.com/office/drawing/2014/main" id="{1C8A6A2D-5589-CF8B-4DFD-1796A2400281}"/>
                </a:ext>
              </a:extLst>
            </p:cNvPr>
            <p:cNvSpPr/>
            <p:nvPr/>
          </p:nvSpPr>
          <p:spPr>
            <a:xfrm>
              <a:off x="4218000" y="1710050"/>
              <a:ext cx="609875" cy="555650"/>
            </a:xfrm>
            <a:custGeom>
              <a:avLst/>
              <a:gdLst/>
              <a:ahLst/>
              <a:cxnLst/>
              <a:rect l="l" t="t" r="r" b="b"/>
              <a:pathLst>
                <a:path w="24395" h="22226" extrusionOk="0">
                  <a:moveTo>
                    <a:pt x="12202" y="0"/>
                  </a:moveTo>
                  <a:cubicBezTo>
                    <a:pt x="9358" y="0"/>
                    <a:pt x="6512" y="1084"/>
                    <a:pt x="4337" y="3253"/>
                  </a:cubicBezTo>
                  <a:cubicBezTo>
                    <a:pt x="1" y="7589"/>
                    <a:pt x="1" y="14625"/>
                    <a:pt x="4337" y="18973"/>
                  </a:cubicBezTo>
                  <a:cubicBezTo>
                    <a:pt x="6512" y="21142"/>
                    <a:pt x="9358" y="22226"/>
                    <a:pt x="12202" y="22226"/>
                  </a:cubicBezTo>
                  <a:cubicBezTo>
                    <a:pt x="15047" y="22226"/>
                    <a:pt x="17890" y="21142"/>
                    <a:pt x="20058" y="18973"/>
                  </a:cubicBezTo>
                  <a:cubicBezTo>
                    <a:pt x="24394" y="14625"/>
                    <a:pt x="24394" y="7589"/>
                    <a:pt x="20058" y="3253"/>
                  </a:cubicBezTo>
                  <a:cubicBezTo>
                    <a:pt x="17890" y="1084"/>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a:extLst>
                <a:ext uri="{FF2B5EF4-FFF2-40B4-BE49-F238E27FC236}">
                  <a16:creationId xmlns:a16="http://schemas.microsoft.com/office/drawing/2014/main" id="{C2E4243E-558C-760F-8739-6735B99CAD84}"/>
                </a:ext>
              </a:extLst>
            </p:cNvPr>
            <p:cNvSpPr/>
            <p:nvPr/>
          </p:nvSpPr>
          <p:spPr>
            <a:xfrm>
              <a:off x="4378600" y="1846650"/>
              <a:ext cx="40950" cy="40950"/>
            </a:xfrm>
            <a:custGeom>
              <a:avLst/>
              <a:gdLst/>
              <a:ahLst/>
              <a:cxnLst/>
              <a:rect l="l" t="t" r="r" b="b"/>
              <a:pathLst>
                <a:path w="1638" h="1638" extrusionOk="0">
                  <a:moveTo>
                    <a:pt x="825" y="1"/>
                  </a:moveTo>
                  <a:cubicBezTo>
                    <a:pt x="375" y="1"/>
                    <a:pt x="0" y="375"/>
                    <a:pt x="0" y="825"/>
                  </a:cubicBezTo>
                  <a:cubicBezTo>
                    <a:pt x="0" y="1275"/>
                    <a:pt x="375" y="1638"/>
                    <a:pt x="825" y="1638"/>
                  </a:cubicBezTo>
                  <a:cubicBezTo>
                    <a:pt x="1275" y="1638"/>
                    <a:pt x="1637" y="1275"/>
                    <a:pt x="1637" y="825"/>
                  </a:cubicBezTo>
                  <a:cubicBezTo>
                    <a:pt x="1637"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9">
              <a:extLst>
                <a:ext uri="{FF2B5EF4-FFF2-40B4-BE49-F238E27FC236}">
                  <a16:creationId xmlns:a16="http://schemas.microsoft.com/office/drawing/2014/main" id="{67F50D16-D3BE-2043-ABFF-F301C6E1BB0B}"/>
                </a:ext>
              </a:extLst>
            </p:cNvPr>
            <p:cNvSpPr/>
            <p:nvPr/>
          </p:nvSpPr>
          <p:spPr>
            <a:xfrm>
              <a:off x="4385450" y="1856950"/>
              <a:ext cx="23775" cy="20450"/>
            </a:xfrm>
            <a:custGeom>
              <a:avLst/>
              <a:gdLst/>
              <a:ahLst/>
              <a:cxnLst/>
              <a:rect l="l" t="t" r="r" b="b"/>
              <a:pathLst>
                <a:path w="951" h="818" extrusionOk="0">
                  <a:moveTo>
                    <a:pt x="551" y="1"/>
                  </a:moveTo>
                  <a:cubicBezTo>
                    <a:pt x="188" y="1"/>
                    <a:pt x="1" y="438"/>
                    <a:pt x="263" y="701"/>
                  </a:cubicBezTo>
                  <a:cubicBezTo>
                    <a:pt x="344" y="782"/>
                    <a:pt x="445" y="818"/>
                    <a:pt x="543" y="818"/>
                  </a:cubicBezTo>
                  <a:cubicBezTo>
                    <a:pt x="750" y="818"/>
                    <a:pt x="951" y="659"/>
                    <a:pt x="951" y="413"/>
                  </a:cubicBezTo>
                  <a:cubicBezTo>
                    <a:pt x="951" y="188"/>
                    <a:pt x="776"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9">
              <a:extLst>
                <a:ext uri="{FF2B5EF4-FFF2-40B4-BE49-F238E27FC236}">
                  <a16:creationId xmlns:a16="http://schemas.microsoft.com/office/drawing/2014/main" id="{852BEF95-F1F3-43B2-78AB-2386FEB8934C}"/>
                </a:ext>
              </a:extLst>
            </p:cNvPr>
            <p:cNvSpPr/>
            <p:nvPr/>
          </p:nvSpPr>
          <p:spPr>
            <a:xfrm>
              <a:off x="4473250" y="1963500"/>
              <a:ext cx="40950" cy="40950"/>
            </a:xfrm>
            <a:custGeom>
              <a:avLst/>
              <a:gdLst/>
              <a:ahLst/>
              <a:cxnLst/>
              <a:rect l="l" t="t" r="r" b="b"/>
              <a:pathLst>
                <a:path w="1638" h="1638" extrusionOk="0">
                  <a:moveTo>
                    <a:pt x="813" y="0"/>
                  </a:moveTo>
                  <a:cubicBezTo>
                    <a:pt x="363" y="0"/>
                    <a:pt x="1" y="375"/>
                    <a:pt x="1" y="825"/>
                  </a:cubicBezTo>
                  <a:cubicBezTo>
                    <a:pt x="1" y="1275"/>
                    <a:pt x="363" y="1637"/>
                    <a:pt x="813" y="1637"/>
                  </a:cubicBezTo>
                  <a:cubicBezTo>
                    <a:pt x="1263" y="1637"/>
                    <a:pt x="1638" y="1275"/>
                    <a:pt x="1638" y="825"/>
                  </a:cubicBezTo>
                  <a:cubicBezTo>
                    <a:pt x="1638" y="375"/>
                    <a:pt x="1263" y="0"/>
                    <a:pt x="8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a:extLst>
                <a:ext uri="{FF2B5EF4-FFF2-40B4-BE49-F238E27FC236}">
                  <a16:creationId xmlns:a16="http://schemas.microsoft.com/office/drawing/2014/main" id="{050C39CE-0D92-9A60-EDBE-1A3D5FB3FA3F}"/>
                </a:ext>
              </a:extLst>
            </p:cNvPr>
            <p:cNvSpPr/>
            <p:nvPr/>
          </p:nvSpPr>
          <p:spPr>
            <a:xfrm>
              <a:off x="4480125" y="1973800"/>
              <a:ext cx="23775" cy="20275"/>
            </a:xfrm>
            <a:custGeom>
              <a:avLst/>
              <a:gdLst/>
              <a:ahLst/>
              <a:cxnLst/>
              <a:rect l="l" t="t" r="r" b="b"/>
              <a:pathLst>
                <a:path w="951" h="811" extrusionOk="0">
                  <a:moveTo>
                    <a:pt x="538" y="1"/>
                  </a:moveTo>
                  <a:cubicBezTo>
                    <a:pt x="175" y="1"/>
                    <a:pt x="0" y="438"/>
                    <a:pt x="250" y="688"/>
                  </a:cubicBezTo>
                  <a:cubicBezTo>
                    <a:pt x="335" y="773"/>
                    <a:pt x="439" y="811"/>
                    <a:pt x="539" y="811"/>
                  </a:cubicBezTo>
                  <a:cubicBezTo>
                    <a:pt x="750" y="811"/>
                    <a:pt x="950" y="646"/>
                    <a:pt x="950" y="401"/>
                  </a:cubicBezTo>
                  <a:cubicBezTo>
                    <a:pt x="950" y="176"/>
                    <a:pt x="763"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a:extLst>
                <a:ext uri="{FF2B5EF4-FFF2-40B4-BE49-F238E27FC236}">
                  <a16:creationId xmlns:a16="http://schemas.microsoft.com/office/drawing/2014/main" id="{DED89099-F163-B7D3-5E8F-DC21022AEE76}"/>
                </a:ext>
              </a:extLst>
            </p:cNvPr>
            <p:cNvSpPr/>
            <p:nvPr/>
          </p:nvSpPr>
          <p:spPr>
            <a:xfrm>
              <a:off x="4502925" y="1860075"/>
              <a:ext cx="40950" cy="41275"/>
            </a:xfrm>
            <a:custGeom>
              <a:avLst/>
              <a:gdLst/>
              <a:ahLst/>
              <a:cxnLst/>
              <a:rect l="l" t="t" r="r" b="b"/>
              <a:pathLst>
                <a:path w="1638" h="1651" extrusionOk="0">
                  <a:moveTo>
                    <a:pt x="826" y="1"/>
                  </a:moveTo>
                  <a:cubicBezTo>
                    <a:pt x="376" y="1"/>
                    <a:pt x="1" y="376"/>
                    <a:pt x="1" y="826"/>
                  </a:cubicBezTo>
                  <a:cubicBezTo>
                    <a:pt x="1" y="1276"/>
                    <a:pt x="376" y="1650"/>
                    <a:pt x="826" y="1650"/>
                  </a:cubicBezTo>
                  <a:cubicBezTo>
                    <a:pt x="1275" y="1650"/>
                    <a:pt x="1638" y="1276"/>
                    <a:pt x="1638" y="826"/>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a:extLst>
                <a:ext uri="{FF2B5EF4-FFF2-40B4-BE49-F238E27FC236}">
                  <a16:creationId xmlns:a16="http://schemas.microsoft.com/office/drawing/2014/main" id="{827A9474-A0FE-2047-5CF7-2AA20D7FD2CE}"/>
                </a:ext>
              </a:extLst>
            </p:cNvPr>
            <p:cNvSpPr/>
            <p:nvPr/>
          </p:nvSpPr>
          <p:spPr>
            <a:xfrm>
              <a:off x="4509800" y="1870400"/>
              <a:ext cx="23775" cy="20450"/>
            </a:xfrm>
            <a:custGeom>
              <a:avLst/>
              <a:gdLst/>
              <a:ahLst/>
              <a:cxnLst/>
              <a:rect l="l" t="t" r="r" b="b"/>
              <a:pathLst>
                <a:path w="951" h="818" extrusionOk="0">
                  <a:moveTo>
                    <a:pt x="551" y="0"/>
                  </a:moveTo>
                  <a:cubicBezTo>
                    <a:pt x="188" y="0"/>
                    <a:pt x="1" y="438"/>
                    <a:pt x="263" y="700"/>
                  </a:cubicBezTo>
                  <a:cubicBezTo>
                    <a:pt x="344" y="781"/>
                    <a:pt x="444" y="817"/>
                    <a:pt x="543" y="817"/>
                  </a:cubicBezTo>
                  <a:cubicBezTo>
                    <a:pt x="750" y="817"/>
                    <a:pt x="950" y="658"/>
                    <a:pt x="950" y="413"/>
                  </a:cubicBezTo>
                  <a:cubicBezTo>
                    <a:pt x="950" y="188"/>
                    <a:pt x="775"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a:extLst>
                <a:ext uri="{FF2B5EF4-FFF2-40B4-BE49-F238E27FC236}">
                  <a16:creationId xmlns:a16="http://schemas.microsoft.com/office/drawing/2014/main" id="{68DC161E-84AE-E91F-7D70-93100172574E}"/>
                </a:ext>
              </a:extLst>
            </p:cNvPr>
            <p:cNvSpPr/>
            <p:nvPr/>
          </p:nvSpPr>
          <p:spPr>
            <a:xfrm>
              <a:off x="4655075" y="1943200"/>
              <a:ext cx="40950" cy="40950"/>
            </a:xfrm>
            <a:custGeom>
              <a:avLst/>
              <a:gdLst/>
              <a:ahLst/>
              <a:cxnLst/>
              <a:rect l="l" t="t" r="r" b="b"/>
              <a:pathLst>
                <a:path w="1638" h="1638" extrusionOk="0">
                  <a:moveTo>
                    <a:pt x="825" y="0"/>
                  </a:moveTo>
                  <a:cubicBezTo>
                    <a:pt x="363" y="0"/>
                    <a:pt x="1" y="362"/>
                    <a:pt x="1" y="812"/>
                  </a:cubicBezTo>
                  <a:cubicBezTo>
                    <a:pt x="1" y="1275"/>
                    <a:pt x="363"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a:extLst>
                <a:ext uri="{FF2B5EF4-FFF2-40B4-BE49-F238E27FC236}">
                  <a16:creationId xmlns:a16="http://schemas.microsoft.com/office/drawing/2014/main" id="{4A669B28-1C90-49AD-6DFB-64FE8AF5337B}"/>
                </a:ext>
              </a:extLst>
            </p:cNvPr>
            <p:cNvSpPr/>
            <p:nvPr/>
          </p:nvSpPr>
          <p:spPr>
            <a:xfrm>
              <a:off x="4661950" y="1953500"/>
              <a:ext cx="23775" cy="20275"/>
            </a:xfrm>
            <a:custGeom>
              <a:avLst/>
              <a:gdLst/>
              <a:ahLst/>
              <a:cxnLst/>
              <a:rect l="l" t="t" r="r" b="b"/>
              <a:pathLst>
                <a:path w="951" h="811" extrusionOk="0">
                  <a:moveTo>
                    <a:pt x="550" y="0"/>
                  </a:moveTo>
                  <a:cubicBezTo>
                    <a:pt x="188" y="0"/>
                    <a:pt x="1" y="438"/>
                    <a:pt x="263" y="688"/>
                  </a:cubicBezTo>
                  <a:cubicBezTo>
                    <a:pt x="344" y="773"/>
                    <a:pt x="444" y="810"/>
                    <a:pt x="543" y="810"/>
                  </a:cubicBezTo>
                  <a:cubicBezTo>
                    <a:pt x="750" y="810"/>
                    <a:pt x="950" y="645"/>
                    <a:pt x="950" y="400"/>
                  </a:cubicBezTo>
                  <a:cubicBezTo>
                    <a:pt x="950" y="175"/>
                    <a:pt x="763"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a:extLst>
                <a:ext uri="{FF2B5EF4-FFF2-40B4-BE49-F238E27FC236}">
                  <a16:creationId xmlns:a16="http://schemas.microsoft.com/office/drawing/2014/main" id="{01417EBE-BCD1-F9E8-B8DF-75560B3133C9}"/>
                </a:ext>
              </a:extLst>
            </p:cNvPr>
            <p:cNvSpPr/>
            <p:nvPr/>
          </p:nvSpPr>
          <p:spPr>
            <a:xfrm>
              <a:off x="4533850" y="2107200"/>
              <a:ext cx="40950" cy="40950"/>
            </a:xfrm>
            <a:custGeom>
              <a:avLst/>
              <a:gdLst/>
              <a:ahLst/>
              <a:cxnLst/>
              <a:rect l="l" t="t" r="r" b="b"/>
              <a:pathLst>
                <a:path w="1638" h="1638" extrusionOk="0">
                  <a:moveTo>
                    <a:pt x="826" y="1"/>
                  </a:moveTo>
                  <a:cubicBezTo>
                    <a:pt x="363" y="1"/>
                    <a:pt x="1" y="376"/>
                    <a:pt x="1" y="826"/>
                  </a:cubicBezTo>
                  <a:cubicBezTo>
                    <a:pt x="1" y="1275"/>
                    <a:pt x="363" y="1638"/>
                    <a:pt x="826" y="1638"/>
                  </a:cubicBezTo>
                  <a:cubicBezTo>
                    <a:pt x="1276" y="1638"/>
                    <a:pt x="1638" y="1275"/>
                    <a:pt x="1638" y="826"/>
                  </a:cubicBezTo>
                  <a:cubicBezTo>
                    <a:pt x="1638" y="376"/>
                    <a:pt x="1276"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a:extLst>
                <a:ext uri="{FF2B5EF4-FFF2-40B4-BE49-F238E27FC236}">
                  <a16:creationId xmlns:a16="http://schemas.microsoft.com/office/drawing/2014/main" id="{EFBA3BA5-D15F-8774-CF21-B468FB108DC3}"/>
                </a:ext>
              </a:extLst>
            </p:cNvPr>
            <p:cNvSpPr/>
            <p:nvPr/>
          </p:nvSpPr>
          <p:spPr>
            <a:xfrm>
              <a:off x="4540725" y="2117525"/>
              <a:ext cx="23775" cy="20450"/>
            </a:xfrm>
            <a:custGeom>
              <a:avLst/>
              <a:gdLst/>
              <a:ahLst/>
              <a:cxnLst/>
              <a:rect l="l" t="t" r="r" b="b"/>
              <a:pathLst>
                <a:path w="951" h="818" extrusionOk="0">
                  <a:moveTo>
                    <a:pt x="551" y="0"/>
                  </a:moveTo>
                  <a:cubicBezTo>
                    <a:pt x="188" y="0"/>
                    <a:pt x="1" y="438"/>
                    <a:pt x="251" y="700"/>
                  </a:cubicBezTo>
                  <a:cubicBezTo>
                    <a:pt x="336" y="781"/>
                    <a:pt x="439" y="817"/>
                    <a:pt x="539" y="817"/>
                  </a:cubicBezTo>
                  <a:cubicBezTo>
                    <a:pt x="750" y="817"/>
                    <a:pt x="951" y="658"/>
                    <a:pt x="951" y="413"/>
                  </a:cubicBezTo>
                  <a:cubicBezTo>
                    <a:pt x="951" y="188"/>
                    <a:pt x="776"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a:extLst>
                <a:ext uri="{FF2B5EF4-FFF2-40B4-BE49-F238E27FC236}">
                  <a16:creationId xmlns:a16="http://schemas.microsoft.com/office/drawing/2014/main" id="{706E5751-279D-2DBF-BADF-5D0C820DAC36}"/>
                </a:ext>
              </a:extLst>
            </p:cNvPr>
            <p:cNvSpPr/>
            <p:nvPr/>
          </p:nvSpPr>
          <p:spPr>
            <a:xfrm>
              <a:off x="4331100" y="1984125"/>
              <a:ext cx="40950" cy="40950"/>
            </a:xfrm>
            <a:custGeom>
              <a:avLst/>
              <a:gdLst/>
              <a:ahLst/>
              <a:cxnLst/>
              <a:rect l="l" t="t" r="r" b="b"/>
              <a:pathLst>
                <a:path w="1638" h="1638" extrusionOk="0">
                  <a:moveTo>
                    <a:pt x="825" y="0"/>
                  </a:moveTo>
                  <a:cubicBezTo>
                    <a:pt x="375" y="0"/>
                    <a:pt x="1" y="362"/>
                    <a:pt x="1" y="812"/>
                  </a:cubicBezTo>
                  <a:cubicBezTo>
                    <a:pt x="1" y="1275"/>
                    <a:pt x="375"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a:extLst>
                <a:ext uri="{FF2B5EF4-FFF2-40B4-BE49-F238E27FC236}">
                  <a16:creationId xmlns:a16="http://schemas.microsoft.com/office/drawing/2014/main" id="{9A58D3BF-2B4C-5AB9-3FFE-486AF17232EB}"/>
                </a:ext>
              </a:extLst>
            </p:cNvPr>
            <p:cNvSpPr/>
            <p:nvPr/>
          </p:nvSpPr>
          <p:spPr>
            <a:xfrm>
              <a:off x="4337975" y="199442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a:extLst>
                <a:ext uri="{FF2B5EF4-FFF2-40B4-BE49-F238E27FC236}">
                  <a16:creationId xmlns:a16="http://schemas.microsoft.com/office/drawing/2014/main" id="{F15BCC01-513A-542D-5B90-663F36AD81BF}"/>
                </a:ext>
              </a:extLst>
            </p:cNvPr>
            <p:cNvSpPr/>
            <p:nvPr/>
          </p:nvSpPr>
          <p:spPr>
            <a:xfrm>
              <a:off x="4409200" y="2071275"/>
              <a:ext cx="40950" cy="41275"/>
            </a:xfrm>
            <a:custGeom>
              <a:avLst/>
              <a:gdLst/>
              <a:ahLst/>
              <a:cxnLst/>
              <a:rect l="l" t="t" r="r" b="b"/>
              <a:pathLst>
                <a:path w="1638" h="1651" extrusionOk="0">
                  <a:moveTo>
                    <a:pt x="826" y="1"/>
                  </a:moveTo>
                  <a:cubicBezTo>
                    <a:pt x="376" y="1"/>
                    <a:pt x="1" y="376"/>
                    <a:pt x="1" y="825"/>
                  </a:cubicBezTo>
                  <a:cubicBezTo>
                    <a:pt x="1" y="1275"/>
                    <a:pt x="376" y="1650"/>
                    <a:pt x="826" y="1650"/>
                  </a:cubicBezTo>
                  <a:cubicBezTo>
                    <a:pt x="1275" y="1650"/>
                    <a:pt x="1638" y="1275"/>
                    <a:pt x="1638" y="825"/>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a:extLst>
                <a:ext uri="{FF2B5EF4-FFF2-40B4-BE49-F238E27FC236}">
                  <a16:creationId xmlns:a16="http://schemas.microsoft.com/office/drawing/2014/main" id="{BA3A4BA9-C1F6-845A-C588-811B69CA3417}"/>
                </a:ext>
              </a:extLst>
            </p:cNvPr>
            <p:cNvSpPr/>
            <p:nvPr/>
          </p:nvSpPr>
          <p:spPr>
            <a:xfrm>
              <a:off x="4419525" y="2081900"/>
              <a:ext cx="20325" cy="20325"/>
            </a:xfrm>
            <a:custGeom>
              <a:avLst/>
              <a:gdLst/>
              <a:ahLst/>
              <a:cxnLst/>
              <a:rect l="l" t="t" r="r" b="b"/>
              <a:pathLst>
                <a:path w="813" h="813" extrusionOk="0">
                  <a:moveTo>
                    <a:pt x="413" y="1"/>
                  </a:moveTo>
                  <a:cubicBezTo>
                    <a:pt x="188" y="1"/>
                    <a:pt x="0" y="175"/>
                    <a:pt x="0" y="400"/>
                  </a:cubicBezTo>
                  <a:cubicBezTo>
                    <a:pt x="0" y="625"/>
                    <a:pt x="188" y="813"/>
                    <a:pt x="413" y="813"/>
                  </a:cubicBezTo>
                  <a:cubicBezTo>
                    <a:pt x="637" y="813"/>
                    <a:pt x="812" y="625"/>
                    <a:pt x="812" y="400"/>
                  </a:cubicBezTo>
                  <a:cubicBezTo>
                    <a:pt x="812" y="175"/>
                    <a:pt x="637"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a:extLst>
                <a:ext uri="{FF2B5EF4-FFF2-40B4-BE49-F238E27FC236}">
                  <a16:creationId xmlns:a16="http://schemas.microsoft.com/office/drawing/2014/main" id="{FF8C995F-103A-BA02-287C-B50F4D3DD0A1}"/>
                </a:ext>
              </a:extLst>
            </p:cNvPr>
            <p:cNvSpPr/>
            <p:nvPr/>
          </p:nvSpPr>
          <p:spPr>
            <a:xfrm>
              <a:off x="4605400" y="1826350"/>
              <a:ext cx="40950" cy="40950"/>
            </a:xfrm>
            <a:custGeom>
              <a:avLst/>
              <a:gdLst/>
              <a:ahLst/>
              <a:cxnLst/>
              <a:rect l="l" t="t" r="r" b="b"/>
              <a:pathLst>
                <a:path w="1638" h="1638" extrusionOk="0">
                  <a:moveTo>
                    <a:pt x="825" y="0"/>
                  </a:moveTo>
                  <a:cubicBezTo>
                    <a:pt x="363" y="0"/>
                    <a:pt x="1" y="375"/>
                    <a:pt x="1" y="825"/>
                  </a:cubicBezTo>
                  <a:cubicBezTo>
                    <a:pt x="1" y="1275"/>
                    <a:pt x="363" y="1637"/>
                    <a:pt x="825" y="1637"/>
                  </a:cubicBezTo>
                  <a:cubicBezTo>
                    <a:pt x="1275" y="1637"/>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a:extLst>
                <a:ext uri="{FF2B5EF4-FFF2-40B4-BE49-F238E27FC236}">
                  <a16:creationId xmlns:a16="http://schemas.microsoft.com/office/drawing/2014/main" id="{3510A99E-B022-EF7A-E8FE-5D8C9740B28D}"/>
                </a:ext>
              </a:extLst>
            </p:cNvPr>
            <p:cNvSpPr/>
            <p:nvPr/>
          </p:nvSpPr>
          <p:spPr>
            <a:xfrm>
              <a:off x="4612375" y="1836950"/>
              <a:ext cx="23675" cy="20150"/>
            </a:xfrm>
            <a:custGeom>
              <a:avLst/>
              <a:gdLst/>
              <a:ahLst/>
              <a:cxnLst/>
              <a:rect l="l" t="t" r="r" b="b"/>
              <a:pathLst>
                <a:path w="947" h="806" extrusionOk="0">
                  <a:moveTo>
                    <a:pt x="531" y="1"/>
                  </a:moveTo>
                  <a:cubicBezTo>
                    <a:pt x="167" y="1"/>
                    <a:pt x="0" y="430"/>
                    <a:pt x="247" y="688"/>
                  </a:cubicBezTo>
                  <a:cubicBezTo>
                    <a:pt x="331" y="769"/>
                    <a:pt x="435" y="806"/>
                    <a:pt x="535" y="806"/>
                  </a:cubicBezTo>
                  <a:cubicBezTo>
                    <a:pt x="746" y="806"/>
                    <a:pt x="946" y="646"/>
                    <a:pt x="946" y="401"/>
                  </a:cubicBezTo>
                  <a:cubicBezTo>
                    <a:pt x="946" y="176"/>
                    <a:pt x="759" y="1"/>
                    <a:pt x="546" y="1"/>
                  </a:cubicBezTo>
                  <a:cubicBezTo>
                    <a:pt x="541" y="1"/>
                    <a:pt x="53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a:extLst>
                <a:ext uri="{FF2B5EF4-FFF2-40B4-BE49-F238E27FC236}">
                  <a16:creationId xmlns:a16="http://schemas.microsoft.com/office/drawing/2014/main" id="{E943150F-AE65-27FA-D82F-91705E1ACA2D}"/>
                </a:ext>
              </a:extLst>
            </p:cNvPr>
            <p:cNvSpPr/>
            <p:nvPr/>
          </p:nvSpPr>
          <p:spPr>
            <a:xfrm>
              <a:off x="4564475" y="2004425"/>
              <a:ext cx="40950" cy="41250"/>
            </a:xfrm>
            <a:custGeom>
              <a:avLst/>
              <a:gdLst/>
              <a:ahLst/>
              <a:cxnLst/>
              <a:rect l="l" t="t" r="r" b="b"/>
              <a:pathLst>
                <a:path w="1638" h="1650" extrusionOk="0">
                  <a:moveTo>
                    <a:pt x="825" y="0"/>
                  </a:moveTo>
                  <a:cubicBezTo>
                    <a:pt x="363" y="0"/>
                    <a:pt x="1" y="375"/>
                    <a:pt x="1" y="825"/>
                  </a:cubicBezTo>
                  <a:cubicBezTo>
                    <a:pt x="1" y="1275"/>
                    <a:pt x="363" y="1650"/>
                    <a:pt x="825" y="1650"/>
                  </a:cubicBezTo>
                  <a:cubicBezTo>
                    <a:pt x="1275" y="1650"/>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a:extLst>
                <a:ext uri="{FF2B5EF4-FFF2-40B4-BE49-F238E27FC236}">
                  <a16:creationId xmlns:a16="http://schemas.microsoft.com/office/drawing/2014/main" id="{DE0030CB-AA9D-A0EC-F37A-2BF23E452B5B}"/>
                </a:ext>
              </a:extLst>
            </p:cNvPr>
            <p:cNvSpPr/>
            <p:nvPr/>
          </p:nvSpPr>
          <p:spPr>
            <a:xfrm>
              <a:off x="4571350" y="2015050"/>
              <a:ext cx="23775" cy="20275"/>
            </a:xfrm>
            <a:custGeom>
              <a:avLst/>
              <a:gdLst/>
              <a:ahLst/>
              <a:cxnLst/>
              <a:rect l="l" t="t" r="r" b="b"/>
              <a:pathLst>
                <a:path w="951" h="811" extrusionOk="0">
                  <a:moveTo>
                    <a:pt x="550" y="0"/>
                  </a:moveTo>
                  <a:cubicBezTo>
                    <a:pt x="188" y="0"/>
                    <a:pt x="1" y="438"/>
                    <a:pt x="250" y="688"/>
                  </a:cubicBezTo>
                  <a:cubicBezTo>
                    <a:pt x="335" y="772"/>
                    <a:pt x="439" y="810"/>
                    <a:pt x="540" y="810"/>
                  </a:cubicBezTo>
                  <a:cubicBezTo>
                    <a:pt x="750" y="810"/>
                    <a:pt x="950" y="645"/>
                    <a:pt x="950" y="400"/>
                  </a:cubicBezTo>
                  <a:cubicBezTo>
                    <a:pt x="950" y="175"/>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39">
            <a:extLst>
              <a:ext uri="{FF2B5EF4-FFF2-40B4-BE49-F238E27FC236}">
                <a16:creationId xmlns:a16="http://schemas.microsoft.com/office/drawing/2014/main" id="{3E1A52B1-5318-1FF7-F7A1-F38D9CBAE015}"/>
              </a:ext>
            </a:extLst>
          </p:cNvPr>
          <p:cNvGrpSpPr/>
          <p:nvPr/>
        </p:nvGrpSpPr>
        <p:grpSpPr>
          <a:xfrm>
            <a:off x="8113250" y="2206722"/>
            <a:ext cx="685193" cy="623219"/>
            <a:chOff x="4217375" y="2535050"/>
            <a:chExt cx="611125" cy="555850"/>
          </a:xfrm>
        </p:grpSpPr>
        <p:sp>
          <p:nvSpPr>
            <p:cNvPr id="1015" name="Google Shape;1015;p39">
              <a:extLst>
                <a:ext uri="{FF2B5EF4-FFF2-40B4-BE49-F238E27FC236}">
                  <a16:creationId xmlns:a16="http://schemas.microsoft.com/office/drawing/2014/main" id="{BE3A0E82-D0ED-57F4-0B45-FB0685FDA609}"/>
                </a:ext>
              </a:extLst>
            </p:cNvPr>
            <p:cNvSpPr/>
            <p:nvPr/>
          </p:nvSpPr>
          <p:spPr>
            <a:xfrm>
              <a:off x="4217375" y="2535050"/>
              <a:ext cx="611125" cy="555850"/>
            </a:xfrm>
            <a:custGeom>
              <a:avLst/>
              <a:gdLst/>
              <a:ahLst/>
              <a:cxnLst/>
              <a:rect l="l" t="t" r="r" b="b"/>
              <a:pathLst>
                <a:path w="24445" h="22234" extrusionOk="0">
                  <a:moveTo>
                    <a:pt x="12211" y="0"/>
                  </a:moveTo>
                  <a:cubicBezTo>
                    <a:pt x="7166" y="0"/>
                    <a:pt x="2601" y="3469"/>
                    <a:pt x="1400" y="8592"/>
                  </a:cubicBezTo>
                  <a:cubicBezTo>
                    <a:pt x="1" y="14566"/>
                    <a:pt x="3725" y="20539"/>
                    <a:pt x="9698" y="21939"/>
                  </a:cubicBezTo>
                  <a:cubicBezTo>
                    <a:pt x="10548" y="22138"/>
                    <a:pt x="11398" y="22233"/>
                    <a:pt x="12234" y="22233"/>
                  </a:cubicBezTo>
                  <a:cubicBezTo>
                    <a:pt x="17279" y="22233"/>
                    <a:pt x="21844" y="18765"/>
                    <a:pt x="23045" y="13641"/>
                  </a:cubicBezTo>
                  <a:cubicBezTo>
                    <a:pt x="24444" y="7668"/>
                    <a:pt x="20733" y="1694"/>
                    <a:pt x="14747" y="295"/>
                  </a:cubicBezTo>
                  <a:cubicBezTo>
                    <a:pt x="13897" y="96"/>
                    <a:pt x="13047" y="0"/>
                    <a:pt x="12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a:extLst>
                <a:ext uri="{FF2B5EF4-FFF2-40B4-BE49-F238E27FC236}">
                  <a16:creationId xmlns:a16="http://schemas.microsoft.com/office/drawing/2014/main" id="{EFBFC535-7AA6-2CD5-843D-77EF408B16C9}"/>
                </a:ext>
              </a:extLst>
            </p:cNvPr>
            <p:cNvSpPr/>
            <p:nvPr/>
          </p:nvSpPr>
          <p:spPr>
            <a:xfrm>
              <a:off x="4396700" y="2657675"/>
              <a:ext cx="63450" cy="63450"/>
            </a:xfrm>
            <a:custGeom>
              <a:avLst/>
              <a:gdLst/>
              <a:ahLst/>
              <a:cxnLst/>
              <a:rect l="l" t="t" r="r" b="b"/>
              <a:pathLst>
                <a:path w="2538" h="2538" extrusionOk="0">
                  <a:moveTo>
                    <a:pt x="1263" y="1"/>
                  </a:moveTo>
                  <a:cubicBezTo>
                    <a:pt x="563" y="1"/>
                    <a:pt x="1" y="563"/>
                    <a:pt x="1" y="1263"/>
                  </a:cubicBezTo>
                  <a:cubicBezTo>
                    <a:pt x="1" y="1963"/>
                    <a:pt x="563" y="2538"/>
                    <a:pt x="1263" y="2538"/>
                  </a:cubicBezTo>
                  <a:cubicBezTo>
                    <a:pt x="1975" y="2538"/>
                    <a:pt x="2538" y="1963"/>
                    <a:pt x="2538" y="1263"/>
                  </a:cubicBezTo>
                  <a:cubicBezTo>
                    <a:pt x="2538" y="563"/>
                    <a:pt x="197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a:extLst>
                <a:ext uri="{FF2B5EF4-FFF2-40B4-BE49-F238E27FC236}">
                  <a16:creationId xmlns:a16="http://schemas.microsoft.com/office/drawing/2014/main" id="{2AE60E46-C997-F3DA-5EE4-DE39746A115B}"/>
                </a:ext>
              </a:extLst>
            </p:cNvPr>
            <p:cNvSpPr/>
            <p:nvPr/>
          </p:nvSpPr>
          <p:spPr>
            <a:xfrm>
              <a:off x="4412650" y="2673625"/>
              <a:ext cx="31575" cy="31575"/>
            </a:xfrm>
            <a:custGeom>
              <a:avLst/>
              <a:gdLst/>
              <a:ahLst/>
              <a:cxnLst/>
              <a:rect l="l" t="t" r="r" b="b"/>
              <a:pathLst>
                <a:path w="1263" h="1263" extrusionOk="0">
                  <a:moveTo>
                    <a:pt x="625" y="0"/>
                  </a:moveTo>
                  <a:cubicBezTo>
                    <a:pt x="288" y="0"/>
                    <a:pt x="0" y="275"/>
                    <a:pt x="0" y="625"/>
                  </a:cubicBezTo>
                  <a:cubicBezTo>
                    <a:pt x="0" y="975"/>
                    <a:pt x="288" y="1262"/>
                    <a:pt x="625" y="1262"/>
                  </a:cubicBezTo>
                  <a:cubicBezTo>
                    <a:pt x="975" y="1262"/>
                    <a:pt x="1262" y="975"/>
                    <a:pt x="1262" y="625"/>
                  </a:cubicBezTo>
                  <a:cubicBezTo>
                    <a:pt x="1262" y="275"/>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a:extLst>
                <a:ext uri="{FF2B5EF4-FFF2-40B4-BE49-F238E27FC236}">
                  <a16:creationId xmlns:a16="http://schemas.microsoft.com/office/drawing/2014/main" id="{3C48B3BB-6939-5F2C-EA5F-8BDB4A500B2B}"/>
                </a:ext>
              </a:extLst>
            </p:cNvPr>
            <p:cNvSpPr/>
            <p:nvPr/>
          </p:nvSpPr>
          <p:spPr>
            <a:xfrm>
              <a:off x="4442000" y="2816400"/>
              <a:ext cx="74400" cy="63750"/>
            </a:xfrm>
            <a:custGeom>
              <a:avLst/>
              <a:gdLst/>
              <a:ahLst/>
              <a:cxnLst/>
              <a:rect l="l" t="t" r="r" b="b"/>
              <a:pathLst>
                <a:path w="2976" h="2550" extrusionOk="0">
                  <a:moveTo>
                    <a:pt x="1700" y="0"/>
                  </a:moveTo>
                  <a:cubicBezTo>
                    <a:pt x="576" y="0"/>
                    <a:pt x="1" y="1375"/>
                    <a:pt x="801" y="2175"/>
                  </a:cubicBezTo>
                  <a:cubicBezTo>
                    <a:pt x="1060" y="2434"/>
                    <a:pt x="1379" y="2550"/>
                    <a:pt x="1692" y="2550"/>
                  </a:cubicBezTo>
                  <a:cubicBezTo>
                    <a:pt x="2347" y="2550"/>
                    <a:pt x="2975" y="2044"/>
                    <a:pt x="2975" y="1275"/>
                  </a:cubicBezTo>
                  <a:cubicBezTo>
                    <a:pt x="2975" y="575"/>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a:extLst>
                <a:ext uri="{FF2B5EF4-FFF2-40B4-BE49-F238E27FC236}">
                  <a16:creationId xmlns:a16="http://schemas.microsoft.com/office/drawing/2014/main" id="{F0F7E856-1178-97B6-FFA2-CD000538B21A}"/>
                </a:ext>
              </a:extLst>
            </p:cNvPr>
            <p:cNvSpPr/>
            <p:nvPr/>
          </p:nvSpPr>
          <p:spPr>
            <a:xfrm>
              <a:off x="4463875" y="2832650"/>
              <a:ext cx="36575" cy="31300"/>
            </a:xfrm>
            <a:custGeom>
              <a:avLst/>
              <a:gdLst/>
              <a:ahLst/>
              <a:cxnLst/>
              <a:rect l="l" t="t" r="r" b="b"/>
              <a:pathLst>
                <a:path w="1463" h="1252" extrusionOk="0">
                  <a:moveTo>
                    <a:pt x="838" y="0"/>
                  </a:moveTo>
                  <a:cubicBezTo>
                    <a:pt x="276" y="0"/>
                    <a:pt x="1" y="675"/>
                    <a:pt x="388" y="1062"/>
                  </a:cubicBezTo>
                  <a:cubicBezTo>
                    <a:pt x="519" y="1193"/>
                    <a:pt x="679" y="1252"/>
                    <a:pt x="835" y="1252"/>
                  </a:cubicBezTo>
                  <a:cubicBezTo>
                    <a:pt x="1157" y="1252"/>
                    <a:pt x="1463" y="1003"/>
                    <a:pt x="1463" y="625"/>
                  </a:cubicBezTo>
                  <a:cubicBezTo>
                    <a:pt x="1463" y="287"/>
                    <a:pt x="1175" y="0"/>
                    <a:pt x="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a:extLst>
                <a:ext uri="{FF2B5EF4-FFF2-40B4-BE49-F238E27FC236}">
                  <a16:creationId xmlns:a16="http://schemas.microsoft.com/office/drawing/2014/main" id="{791AD7BB-F34F-EFBD-AB7A-E5D967221A79}"/>
                </a:ext>
              </a:extLst>
            </p:cNvPr>
            <p:cNvSpPr/>
            <p:nvPr/>
          </p:nvSpPr>
          <p:spPr>
            <a:xfrm>
              <a:off x="4606650" y="2709850"/>
              <a:ext cx="74375" cy="63450"/>
            </a:xfrm>
            <a:custGeom>
              <a:avLst/>
              <a:gdLst/>
              <a:ahLst/>
              <a:cxnLst/>
              <a:rect l="l" t="t" r="r" b="b"/>
              <a:pathLst>
                <a:path w="2975" h="2538" extrusionOk="0">
                  <a:moveTo>
                    <a:pt x="1700" y="1"/>
                  </a:moveTo>
                  <a:cubicBezTo>
                    <a:pt x="575" y="1"/>
                    <a:pt x="1" y="1363"/>
                    <a:pt x="800" y="2163"/>
                  </a:cubicBezTo>
                  <a:cubicBezTo>
                    <a:pt x="1059" y="2422"/>
                    <a:pt x="1379" y="2538"/>
                    <a:pt x="1692" y="2538"/>
                  </a:cubicBezTo>
                  <a:cubicBezTo>
                    <a:pt x="2346" y="2538"/>
                    <a:pt x="2975" y="2032"/>
                    <a:pt x="2975" y="1263"/>
                  </a:cubicBezTo>
                  <a:cubicBezTo>
                    <a:pt x="2975" y="563"/>
                    <a:pt x="2400" y="1"/>
                    <a:pt x="1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a:extLst>
                <a:ext uri="{FF2B5EF4-FFF2-40B4-BE49-F238E27FC236}">
                  <a16:creationId xmlns:a16="http://schemas.microsoft.com/office/drawing/2014/main" id="{5346DCD4-66FF-60FB-B37B-9A07984F1656}"/>
                </a:ext>
              </a:extLst>
            </p:cNvPr>
            <p:cNvSpPr/>
            <p:nvPr/>
          </p:nvSpPr>
          <p:spPr>
            <a:xfrm>
              <a:off x="4633525" y="2725800"/>
              <a:ext cx="31575" cy="31575"/>
            </a:xfrm>
            <a:custGeom>
              <a:avLst/>
              <a:gdLst/>
              <a:ahLst/>
              <a:cxnLst/>
              <a:rect l="l" t="t" r="r" b="b"/>
              <a:pathLst>
                <a:path w="1263" h="1263" extrusionOk="0">
                  <a:moveTo>
                    <a:pt x="625" y="0"/>
                  </a:moveTo>
                  <a:cubicBezTo>
                    <a:pt x="275" y="0"/>
                    <a:pt x="0" y="288"/>
                    <a:pt x="0" y="637"/>
                  </a:cubicBezTo>
                  <a:cubicBezTo>
                    <a:pt x="0" y="975"/>
                    <a:pt x="275" y="1262"/>
                    <a:pt x="625" y="1262"/>
                  </a:cubicBezTo>
                  <a:cubicBezTo>
                    <a:pt x="975" y="1262"/>
                    <a:pt x="1263" y="975"/>
                    <a:pt x="1263" y="637"/>
                  </a:cubicBezTo>
                  <a:cubicBezTo>
                    <a:pt x="1263" y="288"/>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a:extLst>
                <a:ext uri="{FF2B5EF4-FFF2-40B4-BE49-F238E27FC236}">
                  <a16:creationId xmlns:a16="http://schemas.microsoft.com/office/drawing/2014/main" id="{F0A78075-8292-5D88-CBAD-C29201820EBB}"/>
                </a:ext>
              </a:extLst>
            </p:cNvPr>
            <p:cNvSpPr/>
            <p:nvPr/>
          </p:nvSpPr>
          <p:spPr>
            <a:xfrm>
              <a:off x="4542600" y="2905125"/>
              <a:ext cx="74400" cy="63450"/>
            </a:xfrm>
            <a:custGeom>
              <a:avLst/>
              <a:gdLst/>
              <a:ahLst/>
              <a:cxnLst/>
              <a:rect l="l" t="t" r="r" b="b"/>
              <a:pathLst>
                <a:path w="2976" h="2538" extrusionOk="0">
                  <a:moveTo>
                    <a:pt x="1700" y="0"/>
                  </a:moveTo>
                  <a:cubicBezTo>
                    <a:pt x="563" y="0"/>
                    <a:pt x="1" y="1362"/>
                    <a:pt x="801" y="2162"/>
                  </a:cubicBezTo>
                  <a:cubicBezTo>
                    <a:pt x="1060" y="2421"/>
                    <a:pt x="1379" y="2537"/>
                    <a:pt x="1692" y="2537"/>
                  </a:cubicBezTo>
                  <a:cubicBezTo>
                    <a:pt x="2347" y="2537"/>
                    <a:pt x="2975" y="2031"/>
                    <a:pt x="2975" y="1262"/>
                  </a:cubicBezTo>
                  <a:cubicBezTo>
                    <a:pt x="2975" y="563"/>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a:extLst>
                <a:ext uri="{FF2B5EF4-FFF2-40B4-BE49-F238E27FC236}">
                  <a16:creationId xmlns:a16="http://schemas.microsoft.com/office/drawing/2014/main" id="{629602D0-A2C7-1BA0-DCC6-D2FABC9CBAF8}"/>
                </a:ext>
              </a:extLst>
            </p:cNvPr>
            <p:cNvSpPr/>
            <p:nvPr/>
          </p:nvSpPr>
          <p:spPr>
            <a:xfrm>
              <a:off x="4564175" y="2921050"/>
              <a:ext cx="36575" cy="31425"/>
            </a:xfrm>
            <a:custGeom>
              <a:avLst/>
              <a:gdLst/>
              <a:ahLst/>
              <a:cxnLst/>
              <a:rect l="l" t="t" r="r" b="b"/>
              <a:pathLst>
                <a:path w="1463" h="1257" extrusionOk="0">
                  <a:moveTo>
                    <a:pt x="837" y="1"/>
                  </a:moveTo>
                  <a:cubicBezTo>
                    <a:pt x="288" y="1"/>
                    <a:pt x="0" y="675"/>
                    <a:pt x="400" y="1075"/>
                  </a:cubicBezTo>
                  <a:cubicBezTo>
                    <a:pt x="525" y="1200"/>
                    <a:pt x="679" y="1256"/>
                    <a:pt x="831" y="1256"/>
                  </a:cubicBezTo>
                  <a:cubicBezTo>
                    <a:pt x="1152" y="1256"/>
                    <a:pt x="1462" y="1007"/>
                    <a:pt x="1462" y="625"/>
                  </a:cubicBezTo>
                  <a:cubicBezTo>
                    <a:pt x="1462" y="288"/>
                    <a:pt x="1187"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a:extLst>
                <a:ext uri="{FF2B5EF4-FFF2-40B4-BE49-F238E27FC236}">
                  <a16:creationId xmlns:a16="http://schemas.microsoft.com/office/drawing/2014/main" id="{FD2E541E-6865-B17C-3A68-49179D4671E2}"/>
                </a:ext>
              </a:extLst>
            </p:cNvPr>
            <p:cNvSpPr/>
            <p:nvPr/>
          </p:nvSpPr>
          <p:spPr>
            <a:xfrm>
              <a:off x="4487300" y="2720800"/>
              <a:ext cx="50650" cy="43450"/>
            </a:xfrm>
            <a:custGeom>
              <a:avLst/>
              <a:gdLst/>
              <a:ahLst/>
              <a:cxnLst/>
              <a:rect l="l" t="t" r="r" b="b"/>
              <a:pathLst>
                <a:path w="2026" h="1738" extrusionOk="0">
                  <a:moveTo>
                    <a:pt x="1163" y="0"/>
                  </a:moveTo>
                  <a:cubicBezTo>
                    <a:pt x="388" y="0"/>
                    <a:pt x="1" y="937"/>
                    <a:pt x="551" y="1487"/>
                  </a:cubicBezTo>
                  <a:cubicBezTo>
                    <a:pt x="727" y="1660"/>
                    <a:pt x="943" y="1737"/>
                    <a:pt x="1154" y="1737"/>
                  </a:cubicBezTo>
                  <a:cubicBezTo>
                    <a:pt x="1599" y="1737"/>
                    <a:pt x="2025" y="1392"/>
                    <a:pt x="2025" y="875"/>
                  </a:cubicBezTo>
                  <a:cubicBezTo>
                    <a:pt x="2025" y="388"/>
                    <a:pt x="1638"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a:extLst>
                <a:ext uri="{FF2B5EF4-FFF2-40B4-BE49-F238E27FC236}">
                  <a16:creationId xmlns:a16="http://schemas.microsoft.com/office/drawing/2014/main" id="{6B472466-AC99-5A2B-5FDF-2538F83C905A}"/>
                </a:ext>
              </a:extLst>
            </p:cNvPr>
            <p:cNvSpPr/>
            <p:nvPr/>
          </p:nvSpPr>
          <p:spPr>
            <a:xfrm>
              <a:off x="4502000" y="2731725"/>
              <a:ext cx="25000" cy="21650"/>
            </a:xfrm>
            <a:custGeom>
              <a:avLst/>
              <a:gdLst/>
              <a:ahLst/>
              <a:cxnLst/>
              <a:rect l="l" t="t" r="r" b="b"/>
              <a:pathLst>
                <a:path w="1000" h="866" extrusionOk="0">
                  <a:moveTo>
                    <a:pt x="575" y="1"/>
                  </a:moveTo>
                  <a:cubicBezTo>
                    <a:pt x="188" y="1"/>
                    <a:pt x="0" y="463"/>
                    <a:pt x="275" y="738"/>
                  </a:cubicBezTo>
                  <a:cubicBezTo>
                    <a:pt x="360" y="826"/>
                    <a:pt x="465" y="866"/>
                    <a:pt x="569" y="866"/>
                  </a:cubicBezTo>
                  <a:cubicBezTo>
                    <a:pt x="788" y="866"/>
                    <a:pt x="1000" y="692"/>
                    <a:pt x="1000" y="438"/>
                  </a:cubicBezTo>
                  <a:cubicBezTo>
                    <a:pt x="1000" y="201"/>
                    <a:pt x="813"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a:extLst>
                <a:ext uri="{FF2B5EF4-FFF2-40B4-BE49-F238E27FC236}">
                  <a16:creationId xmlns:a16="http://schemas.microsoft.com/office/drawing/2014/main" id="{7B246473-0133-B544-C94C-03322ACD2566}"/>
                </a:ext>
              </a:extLst>
            </p:cNvPr>
            <p:cNvSpPr/>
            <p:nvPr/>
          </p:nvSpPr>
          <p:spPr>
            <a:xfrm>
              <a:off x="4570100" y="2794825"/>
              <a:ext cx="50950" cy="43350"/>
            </a:xfrm>
            <a:custGeom>
              <a:avLst/>
              <a:gdLst/>
              <a:ahLst/>
              <a:cxnLst/>
              <a:rect l="l" t="t" r="r" b="b"/>
              <a:pathLst>
                <a:path w="2038" h="1734" extrusionOk="0">
                  <a:moveTo>
                    <a:pt x="1163" y="1"/>
                  </a:moveTo>
                  <a:cubicBezTo>
                    <a:pt x="388" y="1"/>
                    <a:pt x="1" y="938"/>
                    <a:pt x="550" y="1476"/>
                  </a:cubicBezTo>
                  <a:cubicBezTo>
                    <a:pt x="729" y="1654"/>
                    <a:pt x="948" y="1734"/>
                    <a:pt x="1162" y="1734"/>
                  </a:cubicBezTo>
                  <a:cubicBezTo>
                    <a:pt x="1609" y="1734"/>
                    <a:pt x="2037" y="1387"/>
                    <a:pt x="2037" y="863"/>
                  </a:cubicBezTo>
                  <a:cubicBezTo>
                    <a:pt x="2037"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a:extLst>
                <a:ext uri="{FF2B5EF4-FFF2-40B4-BE49-F238E27FC236}">
                  <a16:creationId xmlns:a16="http://schemas.microsoft.com/office/drawing/2014/main" id="{8AEF10B6-FFAD-AB58-3037-DDD2D6C5E107}"/>
                </a:ext>
              </a:extLst>
            </p:cNvPr>
            <p:cNvSpPr/>
            <p:nvPr/>
          </p:nvSpPr>
          <p:spPr>
            <a:xfrm>
              <a:off x="4584775" y="2805775"/>
              <a:ext cx="25350" cy="21500"/>
            </a:xfrm>
            <a:custGeom>
              <a:avLst/>
              <a:gdLst/>
              <a:ahLst/>
              <a:cxnLst/>
              <a:rect l="l" t="t" r="r" b="b"/>
              <a:pathLst>
                <a:path w="1014" h="860" extrusionOk="0">
                  <a:moveTo>
                    <a:pt x="576" y="0"/>
                  </a:moveTo>
                  <a:cubicBezTo>
                    <a:pt x="188" y="0"/>
                    <a:pt x="1" y="463"/>
                    <a:pt x="276" y="738"/>
                  </a:cubicBezTo>
                  <a:cubicBezTo>
                    <a:pt x="364" y="822"/>
                    <a:pt x="471" y="860"/>
                    <a:pt x="576" y="860"/>
                  </a:cubicBezTo>
                  <a:cubicBezTo>
                    <a:pt x="799" y="860"/>
                    <a:pt x="1013" y="689"/>
                    <a:pt x="1013" y="425"/>
                  </a:cubicBezTo>
                  <a:cubicBezTo>
                    <a:pt x="1001" y="188"/>
                    <a:pt x="813"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a:extLst>
                <a:ext uri="{FF2B5EF4-FFF2-40B4-BE49-F238E27FC236}">
                  <a16:creationId xmlns:a16="http://schemas.microsoft.com/office/drawing/2014/main" id="{3D9E962B-4C28-244F-70EB-2EDC863A9ACF}"/>
                </a:ext>
              </a:extLst>
            </p:cNvPr>
            <p:cNvSpPr/>
            <p:nvPr/>
          </p:nvSpPr>
          <p:spPr>
            <a:xfrm>
              <a:off x="4439825" y="2915125"/>
              <a:ext cx="50625" cy="43325"/>
            </a:xfrm>
            <a:custGeom>
              <a:avLst/>
              <a:gdLst/>
              <a:ahLst/>
              <a:cxnLst/>
              <a:rect l="l" t="t" r="r" b="b"/>
              <a:pathLst>
                <a:path w="2025" h="1733" extrusionOk="0">
                  <a:moveTo>
                    <a:pt x="1163" y="0"/>
                  </a:moveTo>
                  <a:cubicBezTo>
                    <a:pt x="388" y="0"/>
                    <a:pt x="0" y="937"/>
                    <a:pt x="550" y="1475"/>
                  </a:cubicBezTo>
                  <a:cubicBezTo>
                    <a:pt x="728" y="1653"/>
                    <a:pt x="946" y="1733"/>
                    <a:pt x="1159" y="1733"/>
                  </a:cubicBezTo>
                  <a:cubicBezTo>
                    <a:pt x="1602" y="1733"/>
                    <a:pt x="2025" y="1386"/>
                    <a:pt x="2025" y="862"/>
                  </a:cubicBezTo>
                  <a:cubicBezTo>
                    <a:pt x="2025" y="388"/>
                    <a:pt x="1637"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a:extLst>
                <a:ext uri="{FF2B5EF4-FFF2-40B4-BE49-F238E27FC236}">
                  <a16:creationId xmlns:a16="http://schemas.microsoft.com/office/drawing/2014/main" id="{A5A40257-6F8E-4496-53DD-5273955159AA}"/>
                </a:ext>
              </a:extLst>
            </p:cNvPr>
            <p:cNvSpPr/>
            <p:nvPr/>
          </p:nvSpPr>
          <p:spPr>
            <a:xfrm>
              <a:off x="4454500" y="2926050"/>
              <a:ext cx="25025" cy="21500"/>
            </a:xfrm>
            <a:custGeom>
              <a:avLst/>
              <a:gdLst/>
              <a:ahLst/>
              <a:cxnLst/>
              <a:rect l="l" t="t" r="r" b="b"/>
              <a:pathLst>
                <a:path w="1001" h="860" extrusionOk="0">
                  <a:moveTo>
                    <a:pt x="576" y="1"/>
                  </a:moveTo>
                  <a:cubicBezTo>
                    <a:pt x="188" y="1"/>
                    <a:pt x="1" y="463"/>
                    <a:pt x="276" y="738"/>
                  </a:cubicBezTo>
                  <a:cubicBezTo>
                    <a:pt x="360" y="822"/>
                    <a:pt x="464" y="860"/>
                    <a:pt x="567" y="860"/>
                  </a:cubicBezTo>
                  <a:cubicBezTo>
                    <a:pt x="787" y="860"/>
                    <a:pt x="1000" y="689"/>
                    <a:pt x="1000" y="425"/>
                  </a:cubicBezTo>
                  <a:cubicBezTo>
                    <a:pt x="1000" y="188"/>
                    <a:pt x="813" y="1"/>
                    <a:pt x="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a:extLst>
                <a:ext uri="{FF2B5EF4-FFF2-40B4-BE49-F238E27FC236}">
                  <a16:creationId xmlns:a16="http://schemas.microsoft.com/office/drawing/2014/main" id="{D69C4CCD-F34B-586B-A76D-A458C4EE5A26}"/>
                </a:ext>
              </a:extLst>
            </p:cNvPr>
            <p:cNvSpPr/>
            <p:nvPr/>
          </p:nvSpPr>
          <p:spPr>
            <a:xfrm>
              <a:off x="4347650" y="2826700"/>
              <a:ext cx="50650" cy="43350"/>
            </a:xfrm>
            <a:custGeom>
              <a:avLst/>
              <a:gdLst/>
              <a:ahLst/>
              <a:cxnLst/>
              <a:rect l="l" t="t" r="r" b="b"/>
              <a:pathLst>
                <a:path w="2026" h="1734" extrusionOk="0">
                  <a:moveTo>
                    <a:pt x="1163" y="1"/>
                  </a:moveTo>
                  <a:cubicBezTo>
                    <a:pt x="388" y="1"/>
                    <a:pt x="1" y="925"/>
                    <a:pt x="538" y="1475"/>
                  </a:cubicBezTo>
                  <a:cubicBezTo>
                    <a:pt x="716" y="1653"/>
                    <a:pt x="935" y="1733"/>
                    <a:pt x="1150" y="1733"/>
                  </a:cubicBezTo>
                  <a:cubicBezTo>
                    <a:pt x="1597" y="1733"/>
                    <a:pt x="2025" y="1386"/>
                    <a:pt x="2025" y="863"/>
                  </a:cubicBezTo>
                  <a:cubicBezTo>
                    <a:pt x="2025"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a:extLst>
                <a:ext uri="{FF2B5EF4-FFF2-40B4-BE49-F238E27FC236}">
                  <a16:creationId xmlns:a16="http://schemas.microsoft.com/office/drawing/2014/main" id="{8FE51412-C542-AF35-0DEC-11CD1276F70D}"/>
                </a:ext>
              </a:extLst>
            </p:cNvPr>
            <p:cNvSpPr/>
            <p:nvPr/>
          </p:nvSpPr>
          <p:spPr>
            <a:xfrm>
              <a:off x="4362350" y="2837625"/>
              <a:ext cx="25000" cy="21425"/>
            </a:xfrm>
            <a:custGeom>
              <a:avLst/>
              <a:gdLst/>
              <a:ahLst/>
              <a:cxnLst/>
              <a:rect l="l" t="t" r="r" b="b"/>
              <a:pathLst>
                <a:path w="1000" h="857" extrusionOk="0">
                  <a:moveTo>
                    <a:pt x="575" y="1"/>
                  </a:moveTo>
                  <a:cubicBezTo>
                    <a:pt x="188" y="1"/>
                    <a:pt x="0" y="463"/>
                    <a:pt x="263" y="726"/>
                  </a:cubicBezTo>
                  <a:cubicBezTo>
                    <a:pt x="353" y="816"/>
                    <a:pt x="463" y="856"/>
                    <a:pt x="571" y="856"/>
                  </a:cubicBezTo>
                  <a:cubicBezTo>
                    <a:pt x="791" y="856"/>
                    <a:pt x="1000" y="686"/>
                    <a:pt x="1000" y="426"/>
                  </a:cubicBezTo>
                  <a:cubicBezTo>
                    <a:pt x="1000" y="188"/>
                    <a:pt x="800"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39">
            <a:extLst>
              <a:ext uri="{FF2B5EF4-FFF2-40B4-BE49-F238E27FC236}">
                <a16:creationId xmlns:a16="http://schemas.microsoft.com/office/drawing/2014/main" id="{333E9659-EEA6-25BF-8BAE-A82A59B6AC58}"/>
              </a:ext>
            </a:extLst>
          </p:cNvPr>
          <p:cNvGrpSpPr/>
          <p:nvPr/>
        </p:nvGrpSpPr>
        <p:grpSpPr>
          <a:xfrm>
            <a:off x="3765290" y="4450457"/>
            <a:ext cx="1141869" cy="317842"/>
            <a:chOff x="6289700" y="4748575"/>
            <a:chExt cx="934350" cy="260100"/>
          </a:xfrm>
        </p:grpSpPr>
        <p:sp>
          <p:nvSpPr>
            <p:cNvPr id="1033" name="Google Shape;1033;p39">
              <a:extLst>
                <a:ext uri="{FF2B5EF4-FFF2-40B4-BE49-F238E27FC236}">
                  <a16:creationId xmlns:a16="http://schemas.microsoft.com/office/drawing/2014/main" id="{14E164A0-A74B-EA6F-7CCF-CBFCECB744EE}"/>
                </a:ext>
              </a:extLst>
            </p:cNvPr>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a:extLst>
                <a:ext uri="{FF2B5EF4-FFF2-40B4-BE49-F238E27FC236}">
                  <a16:creationId xmlns:a16="http://schemas.microsoft.com/office/drawing/2014/main" id="{50E00471-7BE3-65E2-B9E9-A581C72DB224}"/>
                </a:ext>
              </a:extLst>
            </p:cNvPr>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a:extLst>
                <a:ext uri="{FF2B5EF4-FFF2-40B4-BE49-F238E27FC236}">
                  <a16:creationId xmlns:a16="http://schemas.microsoft.com/office/drawing/2014/main" id="{068D9EC1-2838-8874-53B1-005CDAF001C1}"/>
                </a:ext>
              </a:extLst>
            </p:cNvPr>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B909129C-0E04-9816-711E-C8CDA2B93C8A}"/>
              </a:ext>
            </a:extLst>
          </p:cNvPr>
          <p:cNvSpPr txBox="1"/>
          <p:nvPr/>
        </p:nvSpPr>
        <p:spPr>
          <a:xfrm>
            <a:off x="1092452" y="1098350"/>
            <a:ext cx="6519144" cy="3477875"/>
          </a:xfrm>
          <a:prstGeom prst="rect">
            <a:avLst/>
          </a:prstGeom>
          <a:noFill/>
        </p:spPr>
        <p:txBody>
          <a:bodyPr wrap="square" rtlCol="0">
            <a:spAutoFit/>
          </a:bodyPr>
          <a:lstStyle/>
          <a:p>
            <a:r>
              <a:rPr lang="en-US" sz="2000" dirty="0">
                <a:solidFill>
                  <a:schemeClr val="tx1"/>
                </a:solidFill>
                <a:latin typeface="Georgia" panose="02040502050405020303" pitchFamily="18" charset="0"/>
              </a:rPr>
              <a:t>At first, we used the combination of Visual Transformers (</a:t>
            </a:r>
            <a:r>
              <a:rPr lang="en-US" sz="2000" dirty="0" err="1">
                <a:solidFill>
                  <a:schemeClr val="tx1"/>
                </a:solidFill>
                <a:latin typeface="Georgia" panose="02040502050405020303" pitchFamily="18" charset="0"/>
              </a:rPr>
              <a:t>ViT</a:t>
            </a:r>
            <a:r>
              <a:rPr lang="en-US" sz="2000" dirty="0">
                <a:solidFill>
                  <a:schemeClr val="tx1"/>
                </a:solidFill>
                <a:latin typeface="Georgia" panose="02040502050405020303" pitchFamily="18" charset="0"/>
              </a:rPr>
              <a:t>) from </a:t>
            </a:r>
            <a:r>
              <a:rPr lang="en-US" sz="2000" dirty="0" err="1">
                <a:solidFill>
                  <a:schemeClr val="tx1"/>
                </a:solidFill>
                <a:latin typeface="Georgia" panose="02040502050405020303" pitchFamily="18" charset="0"/>
              </a:rPr>
              <a:t>PyTorch</a:t>
            </a:r>
            <a:r>
              <a:rPr lang="en-US" sz="2000" dirty="0">
                <a:solidFill>
                  <a:schemeClr val="tx1"/>
                </a:solidFill>
                <a:latin typeface="Georgia" panose="02040502050405020303" pitchFamily="18" charset="0"/>
              </a:rPr>
              <a:t> and various models from Scikit-learn.</a:t>
            </a:r>
          </a:p>
          <a:p>
            <a:endParaRPr lang="en-US" sz="2000" dirty="0">
              <a:solidFill>
                <a:schemeClr val="tx1"/>
              </a:solidFill>
              <a:latin typeface="Georgia" panose="02040502050405020303" pitchFamily="18" charset="0"/>
            </a:endParaRPr>
          </a:p>
          <a:p>
            <a:r>
              <a:rPr lang="en-US" sz="2000" dirty="0" err="1">
                <a:solidFill>
                  <a:schemeClr val="tx1"/>
                </a:solidFill>
                <a:latin typeface="Georgia" panose="02040502050405020303" pitchFamily="18" charset="0"/>
              </a:rPr>
              <a:t>PyTorch</a:t>
            </a:r>
            <a:r>
              <a:rPr lang="en-US" sz="2000" dirty="0">
                <a:solidFill>
                  <a:schemeClr val="tx1"/>
                </a:solidFill>
                <a:latin typeface="Georgia" panose="02040502050405020303" pitchFamily="18" charset="0"/>
              </a:rPr>
              <a:t> has the option of using GPU (using CUDA toolkit) as a device, which allowed the model to be trained at an accelerated rate. </a:t>
            </a:r>
          </a:p>
          <a:p>
            <a:endParaRPr lang="en-US" sz="2000" dirty="0">
              <a:solidFill>
                <a:schemeClr val="tx1"/>
              </a:solidFill>
              <a:latin typeface="Georgia" panose="02040502050405020303" pitchFamily="18" charset="0"/>
            </a:endParaRPr>
          </a:p>
          <a:p>
            <a:r>
              <a:rPr lang="en-US" sz="2000" dirty="0">
                <a:solidFill>
                  <a:schemeClr val="tx1"/>
                </a:solidFill>
                <a:latin typeface="Georgia" panose="02040502050405020303" pitchFamily="18" charset="0"/>
              </a:rPr>
              <a:t>This produced a very good testing accuracy of 97.86%.</a:t>
            </a:r>
          </a:p>
          <a:p>
            <a:r>
              <a:rPr lang="en-US" sz="2000" dirty="0">
                <a:solidFill>
                  <a:schemeClr val="tx1"/>
                </a:solidFill>
                <a:latin typeface="Georgia" panose="02040502050405020303" pitchFamily="18" charset="0"/>
              </a:rPr>
              <a:t>But, it turns out that the model was Overfitting and generating noisy and incorrect output.</a:t>
            </a:r>
            <a:endParaRPr lang="en-IN" sz="2000" dirty="0">
              <a:solidFill>
                <a:schemeClr val="tx1"/>
              </a:solidFill>
              <a:latin typeface="Georgia" panose="02040502050405020303" pitchFamily="18" charset="0"/>
            </a:endParaRPr>
          </a:p>
        </p:txBody>
      </p:sp>
    </p:spTree>
    <p:extLst>
      <p:ext uri="{BB962C8B-B14F-4D97-AF65-F5344CB8AC3E}">
        <p14:creationId xmlns:p14="http://schemas.microsoft.com/office/powerpoint/2010/main" val="40593071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54">
          <a:extLst>
            <a:ext uri="{FF2B5EF4-FFF2-40B4-BE49-F238E27FC236}">
              <a16:creationId xmlns:a16="http://schemas.microsoft.com/office/drawing/2014/main" id="{1A6FCCD3-68D9-A098-AFB4-79CE0F4837A5}"/>
            </a:ext>
          </a:extLst>
        </p:cNvPr>
        <p:cNvGrpSpPr/>
        <p:nvPr/>
      </p:nvGrpSpPr>
      <p:grpSpPr>
        <a:xfrm>
          <a:off x="0" y="0"/>
          <a:ext cx="0" cy="0"/>
          <a:chOff x="0" y="0"/>
          <a:chExt cx="0" cy="0"/>
        </a:xfrm>
      </p:grpSpPr>
      <p:sp>
        <p:nvSpPr>
          <p:cNvPr id="955" name="Google Shape;955;p39">
            <a:extLst>
              <a:ext uri="{FF2B5EF4-FFF2-40B4-BE49-F238E27FC236}">
                <a16:creationId xmlns:a16="http://schemas.microsoft.com/office/drawing/2014/main" id="{9C022CEC-AFDC-AD53-BEA4-8633B157ED2D}"/>
              </a:ext>
            </a:extLst>
          </p:cNvPr>
          <p:cNvSpPr txBox="1">
            <a:spLocks noGrp="1"/>
          </p:cNvSpPr>
          <p:nvPr>
            <p:ph type="title"/>
          </p:nvPr>
        </p:nvSpPr>
        <p:spPr>
          <a:xfrm>
            <a:off x="2027208" y="258501"/>
            <a:ext cx="493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erlin Sans FB Demi" panose="020E0802020502020306" pitchFamily="34" charset="0"/>
              </a:rPr>
              <a:t>ABOUT MODEL</a:t>
            </a:r>
            <a:endParaRPr dirty="0">
              <a:latin typeface="Berlin Sans FB Demi" panose="020E0802020502020306" pitchFamily="34" charset="0"/>
            </a:endParaRPr>
          </a:p>
        </p:txBody>
      </p:sp>
      <p:grpSp>
        <p:nvGrpSpPr>
          <p:cNvPr id="957" name="Google Shape;957;p39">
            <a:extLst>
              <a:ext uri="{FF2B5EF4-FFF2-40B4-BE49-F238E27FC236}">
                <a16:creationId xmlns:a16="http://schemas.microsoft.com/office/drawing/2014/main" id="{81AA61A5-B09F-F7BE-0020-7804F7DC8C58}"/>
              </a:ext>
            </a:extLst>
          </p:cNvPr>
          <p:cNvGrpSpPr/>
          <p:nvPr/>
        </p:nvGrpSpPr>
        <p:grpSpPr>
          <a:xfrm>
            <a:off x="7641700" y="630000"/>
            <a:ext cx="782300" cy="775900"/>
            <a:chOff x="7083025" y="2903925"/>
            <a:chExt cx="782300" cy="775900"/>
          </a:xfrm>
        </p:grpSpPr>
        <p:grpSp>
          <p:nvGrpSpPr>
            <p:cNvPr id="958" name="Google Shape;958;p39">
              <a:extLst>
                <a:ext uri="{FF2B5EF4-FFF2-40B4-BE49-F238E27FC236}">
                  <a16:creationId xmlns:a16="http://schemas.microsoft.com/office/drawing/2014/main" id="{F7F13DFF-9FCC-8485-CB34-DCD1C475913C}"/>
                </a:ext>
              </a:extLst>
            </p:cNvPr>
            <p:cNvGrpSpPr/>
            <p:nvPr/>
          </p:nvGrpSpPr>
          <p:grpSpPr>
            <a:xfrm>
              <a:off x="7083025" y="2903925"/>
              <a:ext cx="782300" cy="160800"/>
              <a:chOff x="7083025" y="2903925"/>
              <a:chExt cx="782300" cy="160800"/>
            </a:xfrm>
          </p:grpSpPr>
          <p:sp>
            <p:nvSpPr>
              <p:cNvPr id="959" name="Google Shape;959;p39">
                <a:extLst>
                  <a:ext uri="{FF2B5EF4-FFF2-40B4-BE49-F238E27FC236}">
                    <a16:creationId xmlns:a16="http://schemas.microsoft.com/office/drawing/2014/main" id="{A3F1B05F-056A-5BB8-E3F4-871E2A60B89E}"/>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a:extLst>
                  <a:ext uri="{FF2B5EF4-FFF2-40B4-BE49-F238E27FC236}">
                    <a16:creationId xmlns:a16="http://schemas.microsoft.com/office/drawing/2014/main" id="{8E762D91-585B-E13A-9872-D31BC8C5A942}"/>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a:extLst>
                  <a:ext uri="{FF2B5EF4-FFF2-40B4-BE49-F238E27FC236}">
                    <a16:creationId xmlns:a16="http://schemas.microsoft.com/office/drawing/2014/main" id="{544BB157-C1B7-8A4A-57A5-87EF9E2FA589}"/>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9">
              <a:extLst>
                <a:ext uri="{FF2B5EF4-FFF2-40B4-BE49-F238E27FC236}">
                  <a16:creationId xmlns:a16="http://schemas.microsoft.com/office/drawing/2014/main" id="{10C6A3FA-4EEA-BF8B-842B-1B7CCA4BD84F}"/>
                </a:ext>
              </a:extLst>
            </p:cNvPr>
            <p:cNvGrpSpPr/>
            <p:nvPr/>
          </p:nvGrpSpPr>
          <p:grpSpPr>
            <a:xfrm>
              <a:off x="7083025" y="3211475"/>
              <a:ext cx="782300" cy="160800"/>
              <a:chOff x="7083025" y="2903925"/>
              <a:chExt cx="782300" cy="160800"/>
            </a:xfrm>
          </p:grpSpPr>
          <p:sp>
            <p:nvSpPr>
              <p:cNvPr id="963" name="Google Shape;963;p39">
                <a:extLst>
                  <a:ext uri="{FF2B5EF4-FFF2-40B4-BE49-F238E27FC236}">
                    <a16:creationId xmlns:a16="http://schemas.microsoft.com/office/drawing/2014/main" id="{EC6F85CE-30E4-5423-C62E-CED3E5405FE5}"/>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a:extLst>
                  <a:ext uri="{FF2B5EF4-FFF2-40B4-BE49-F238E27FC236}">
                    <a16:creationId xmlns:a16="http://schemas.microsoft.com/office/drawing/2014/main" id="{2C1D93FB-FD6E-55BB-5829-F62278F1AB6A}"/>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a:extLst>
                  <a:ext uri="{FF2B5EF4-FFF2-40B4-BE49-F238E27FC236}">
                    <a16:creationId xmlns:a16="http://schemas.microsoft.com/office/drawing/2014/main" id="{A0D2D3C5-298C-E731-04B2-C5338CC896D2}"/>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39">
              <a:extLst>
                <a:ext uri="{FF2B5EF4-FFF2-40B4-BE49-F238E27FC236}">
                  <a16:creationId xmlns:a16="http://schemas.microsoft.com/office/drawing/2014/main" id="{946C46D1-D974-F28A-8064-FF0A14320485}"/>
                </a:ext>
              </a:extLst>
            </p:cNvPr>
            <p:cNvGrpSpPr/>
            <p:nvPr/>
          </p:nvGrpSpPr>
          <p:grpSpPr>
            <a:xfrm>
              <a:off x="7083025" y="3519025"/>
              <a:ext cx="782300" cy="160800"/>
              <a:chOff x="7083025" y="2903925"/>
              <a:chExt cx="782300" cy="160800"/>
            </a:xfrm>
          </p:grpSpPr>
          <p:sp>
            <p:nvSpPr>
              <p:cNvPr id="967" name="Google Shape;967;p39">
                <a:extLst>
                  <a:ext uri="{FF2B5EF4-FFF2-40B4-BE49-F238E27FC236}">
                    <a16:creationId xmlns:a16="http://schemas.microsoft.com/office/drawing/2014/main" id="{E719C0B3-CA2F-C7A1-8D50-F68A5E87B47B}"/>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a:extLst>
                  <a:ext uri="{FF2B5EF4-FFF2-40B4-BE49-F238E27FC236}">
                    <a16:creationId xmlns:a16="http://schemas.microsoft.com/office/drawing/2014/main" id="{F7ECEFF7-6985-4F40-5AC4-17D46FBC57D3}"/>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a:extLst>
                  <a:ext uri="{FF2B5EF4-FFF2-40B4-BE49-F238E27FC236}">
                    <a16:creationId xmlns:a16="http://schemas.microsoft.com/office/drawing/2014/main" id="{04731D00-DFA7-8861-2A44-965FDE4A4566}"/>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 name="Google Shape;994;p39">
            <a:extLst>
              <a:ext uri="{FF2B5EF4-FFF2-40B4-BE49-F238E27FC236}">
                <a16:creationId xmlns:a16="http://schemas.microsoft.com/office/drawing/2014/main" id="{0F7F746C-EDA9-316A-85E7-7B1CB44D7D4D}"/>
              </a:ext>
            </a:extLst>
          </p:cNvPr>
          <p:cNvGrpSpPr/>
          <p:nvPr/>
        </p:nvGrpSpPr>
        <p:grpSpPr>
          <a:xfrm>
            <a:off x="162302" y="3868678"/>
            <a:ext cx="683792" cy="622995"/>
            <a:chOff x="4218000" y="1710050"/>
            <a:chExt cx="609875" cy="555650"/>
          </a:xfrm>
        </p:grpSpPr>
        <p:sp>
          <p:nvSpPr>
            <p:cNvPr id="995" name="Google Shape;995;p39">
              <a:extLst>
                <a:ext uri="{FF2B5EF4-FFF2-40B4-BE49-F238E27FC236}">
                  <a16:creationId xmlns:a16="http://schemas.microsoft.com/office/drawing/2014/main" id="{2F6F6270-187F-EC4A-6AB0-C368EED9A4D7}"/>
                </a:ext>
              </a:extLst>
            </p:cNvPr>
            <p:cNvSpPr/>
            <p:nvPr/>
          </p:nvSpPr>
          <p:spPr>
            <a:xfrm>
              <a:off x="4218000" y="1710050"/>
              <a:ext cx="609875" cy="555650"/>
            </a:xfrm>
            <a:custGeom>
              <a:avLst/>
              <a:gdLst/>
              <a:ahLst/>
              <a:cxnLst/>
              <a:rect l="l" t="t" r="r" b="b"/>
              <a:pathLst>
                <a:path w="24395" h="22226" extrusionOk="0">
                  <a:moveTo>
                    <a:pt x="12202" y="0"/>
                  </a:moveTo>
                  <a:cubicBezTo>
                    <a:pt x="9358" y="0"/>
                    <a:pt x="6512" y="1084"/>
                    <a:pt x="4337" y="3253"/>
                  </a:cubicBezTo>
                  <a:cubicBezTo>
                    <a:pt x="1" y="7589"/>
                    <a:pt x="1" y="14625"/>
                    <a:pt x="4337" y="18973"/>
                  </a:cubicBezTo>
                  <a:cubicBezTo>
                    <a:pt x="6512" y="21142"/>
                    <a:pt x="9358" y="22226"/>
                    <a:pt x="12202" y="22226"/>
                  </a:cubicBezTo>
                  <a:cubicBezTo>
                    <a:pt x="15047" y="22226"/>
                    <a:pt x="17890" y="21142"/>
                    <a:pt x="20058" y="18973"/>
                  </a:cubicBezTo>
                  <a:cubicBezTo>
                    <a:pt x="24394" y="14625"/>
                    <a:pt x="24394" y="7589"/>
                    <a:pt x="20058" y="3253"/>
                  </a:cubicBezTo>
                  <a:cubicBezTo>
                    <a:pt x="17890" y="1084"/>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a:extLst>
                <a:ext uri="{FF2B5EF4-FFF2-40B4-BE49-F238E27FC236}">
                  <a16:creationId xmlns:a16="http://schemas.microsoft.com/office/drawing/2014/main" id="{3779CD8E-AF0D-5343-FE63-1ED5CC5656D1}"/>
                </a:ext>
              </a:extLst>
            </p:cNvPr>
            <p:cNvSpPr/>
            <p:nvPr/>
          </p:nvSpPr>
          <p:spPr>
            <a:xfrm>
              <a:off x="4378600" y="1846650"/>
              <a:ext cx="40950" cy="40950"/>
            </a:xfrm>
            <a:custGeom>
              <a:avLst/>
              <a:gdLst/>
              <a:ahLst/>
              <a:cxnLst/>
              <a:rect l="l" t="t" r="r" b="b"/>
              <a:pathLst>
                <a:path w="1638" h="1638" extrusionOk="0">
                  <a:moveTo>
                    <a:pt x="825" y="1"/>
                  </a:moveTo>
                  <a:cubicBezTo>
                    <a:pt x="375" y="1"/>
                    <a:pt x="0" y="375"/>
                    <a:pt x="0" y="825"/>
                  </a:cubicBezTo>
                  <a:cubicBezTo>
                    <a:pt x="0" y="1275"/>
                    <a:pt x="375" y="1638"/>
                    <a:pt x="825" y="1638"/>
                  </a:cubicBezTo>
                  <a:cubicBezTo>
                    <a:pt x="1275" y="1638"/>
                    <a:pt x="1637" y="1275"/>
                    <a:pt x="1637" y="825"/>
                  </a:cubicBezTo>
                  <a:cubicBezTo>
                    <a:pt x="1637"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9">
              <a:extLst>
                <a:ext uri="{FF2B5EF4-FFF2-40B4-BE49-F238E27FC236}">
                  <a16:creationId xmlns:a16="http://schemas.microsoft.com/office/drawing/2014/main" id="{F8AA91D6-CA7A-A8C6-6D2F-7BFA93F5EB59}"/>
                </a:ext>
              </a:extLst>
            </p:cNvPr>
            <p:cNvSpPr/>
            <p:nvPr/>
          </p:nvSpPr>
          <p:spPr>
            <a:xfrm>
              <a:off x="4385450" y="1856950"/>
              <a:ext cx="23775" cy="20450"/>
            </a:xfrm>
            <a:custGeom>
              <a:avLst/>
              <a:gdLst/>
              <a:ahLst/>
              <a:cxnLst/>
              <a:rect l="l" t="t" r="r" b="b"/>
              <a:pathLst>
                <a:path w="951" h="818" extrusionOk="0">
                  <a:moveTo>
                    <a:pt x="551" y="1"/>
                  </a:moveTo>
                  <a:cubicBezTo>
                    <a:pt x="188" y="1"/>
                    <a:pt x="1" y="438"/>
                    <a:pt x="263" y="701"/>
                  </a:cubicBezTo>
                  <a:cubicBezTo>
                    <a:pt x="344" y="782"/>
                    <a:pt x="445" y="818"/>
                    <a:pt x="543" y="818"/>
                  </a:cubicBezTo>
                  <a:cubicBezTo>
                    <a:pt x="750" y="818"/>
                    <a:pt x="951" y="659"/>
                    <a:pt x="951" y="413"/>
                  </a:cubicBezTo>
                  <a:cubicBezTo>
                    <a:pt x="951" y="188"/>
                    <a:pt x="776"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9">
              <a:extLst>
                <a:ext uri="{FF2B5EF4-FFF2-40B4-BE49-F238E27FC236}">
                  <a16:creationId xmlns:a16="http://schemas.microsoft.com/office/drawing/2014/main" id="{5EB74E14-01FA-201F-688B-0868A6C1351D}"/>
                </a:ext>
              </a:extLst>
            </p:cNvPr>
            <p:cNvSpPr/>
            <p:nvPr/>
          </p:nvSpPr>
          <p:spPr>
            <a:xfrm>
              <a:off x="4473250" y="1963500"/>
              <a:ext cx="40950" cy="40950"/>
            </a:xfrm>
            <a:custGeom>
              <a:avLst/>
              <a:gdLst/>
              <a:ahLst/>
              <a:cxnLst/>
              <a:rect l="l" t="t" r="r" b="b"/>
              <a:pathLst>
                <a:path w="1638" h="1638" extrusionOk="0">
                  <a:moveTo>
                    <a:pt x="813" y="0"/>
                  </a:moveTo>
                  <a:cubicBezTo>
                    <a:pt x="363" y="0"/>
                    <a:pt x="1" y="375"/>
                    <a:pt x="1" y="825"/>
                  </a:cubicBezTo>
                  <a:cubicBezTo>
                    <a:pt x="1" y="1275"/>
                    <a:pt x="363" y="1637"/>
                    <a:pt x="813" y="1637"/>
                  </a:cubicBezTo>
                  <a:cubicBezTo>
                    <a:pt x="1263" y="1637"/>
                    <a:pt x="1638" y="1275"/>
                    <a:pt x="1638" y="825"/>
                  </a:cubicBezTo>
                  <a:cubicBezTo>
                    <a:pt x="1638" y="375"/>
                    <a:pt x="1263" y="0"/>
                    <a:pt x="8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a:extLst>
                <a:ext uri="{FF2B5EF4-FFF2-40B4-BE49-F238E27FC236}">
                  <a16:creationId xmlns:a16="http://schemas.microsoft.com/office/drawing/2014/main" id="{BCDAB802-842A-DB2E-03CB-24E6BAB31EE9}"/>
                </a:ext>
              </a:extLst>
            </p:cNvPr>
            <p:cNvSpPr/>
            <p:nvPr/>
          </p:nvSpPr>
          <p:spPr>
            <a:xfrm>
              <a:off x="4480125" y="1973800"/>
              <a:ext cx="23775" cy="20275"/>
            </a:xfrm>
            <a:custGeom>
              <a:avLst/>
              <a:gdLst/>
              <a:ahLst/>
              <a:cxnLst/>
              <a:rect l="l" t="t" r="r" b="b"/>
              <a:pathLst>
                <a:path w="951" h="811" extrusionOk="0">
                  <a:moveTo>
                    <a:pt x="538" y="1"/>
                  </a:moveTo>
                  <a:cubicBezTo>
                    <a:pt x="175" y="1"/>
                    <a:pt x="0" y="438"/>
                    <a:pt x="250" y="688"/>
                  </a:cubicBezTo>
                  <a:cubicBezTo>
                    <a:pt x="335" y="773"/>
                    <a:pt x="439" y="811"/>
                    <a:pt x="539" y="811"/>
                  </a:cubicBezTo>
                  <a:cubicBezTo>
                    <a:pt x="750" y="811"/>
                    <a:pt x="950" y="646"/>
                    <a:pt x="950" y="401"/>
                  </a:cubicBezTo>
                  <a:cubicBezTo>
                    <a:pt x="950" y="176"/>
                    <a:pt x="763"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a:extLst>
                <a:ext uri="{FF2B5EF4-FFF2-40B4-BE49-F238E27FC236}">
                  <a16:creationId xmlns:a16="http://schemas.microsoft.com/office/drawing/2014/main" id="{B6E1ADF9-FE21-4D8E-83A9-325E8BB1A18E}"/>
                </a:ext>
              </a:extLst>
            </p:cNvPr>
            <p:cNvSpPr/>
            <p:nvPr/>
          </p:nvSpPr>
          <p:spPr>
            <a:xfrm>
              <a:off x="4502925" y="1860075"/>
              <a:ext cx="40950" cy="41275"/>
            </a:xfrm>
            <a:custGeom>
              <a:avLst/>
              <a:gdLst/>
              <a:ahLst/>
              <a:cxnLst/>
              <a:rect l="l" t="t" r="r" b="b"/>
              <a:pathLst>
                <a:path w="1638" h="1651" extrusionOk="0">
                  <a:moveTo>
                    <a:pt x="826" y="1"/>
                  </a:moveTo>
                  <a:cubicBezTo>
                    <a:pt x="376" y="1"/>
                    <a:pt x="1" y="376"/>
                    <a:pt x="1" y="826"/>
                  </a:cubicBezTo>
                  <a:cubicBezTo>
                    <a:pt x="1" y="1276"/>
                    <a:pt x="376" y="1650"/>
                    <a:pt x="826" y="1650"/>
                  </a:cubicBezTo>
                  <a:cubicBezTo>
                    <a:pt x="1275" y="1650"/>
                    <a:pt x="1638" y="1276"/>
                    <a:pt x="1638" y="826"/>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a:extLst>
                <a:ext uri="{FF2B5EF4-FFF2-40B4-BE49-F238E27FC236}">
                  <a16:creationId xmlns:a16="http://schemas.microsoft.com/office/drawing/2014/main" id="{0CBF196B-CF61-FDAB-8D17-A661F06E9614}"/>
                </a:ext>
              </a:extLst>
            </p:cNvPr>
            <p:cNvSpPr/>
            <p:nvPr/>
          </p:nvSpPr>
          <p:spPr>
            <a:xfrm>
              <a:off x="4509800" y="1870400"/>
              <a:ext cx="23775" cy="20450"/>
            </a:xfrm>
            <a:custGeom>
              <a:avLst/>
              <a:gdLst/>
              <a:ahLst/>
              <a:cxnLst/>
              <a:rect l="l" t="t" r="r" b="b"/>
              <a:pathLst>
                <a:path w="951" h="818" extrusionOk="0">
                  <a:moveTo>
                    <a:pt x="551" y="0"/>
                  </a:moveTo>
                  <a:cubicBezTo>
                    <a:pt x="188" y="0"/>
                    <a:pt x="1" y="438"/>
                    <a:pt x="263" y="700"/>
                  </a:cubicBezTo>
                  <a:cubicBezTo>
                    <a:pt x="344" y="781"/>
                    <a:pt x="444" y="817"/>
                    <a:pt x="543" y="817"/>
                  </a:cubicBezTo>
                  <a:cubicBezTo>
                    <a:pt x="750" y="817"/>
                    <a:pt x="950" y="658"/>
                    <a:pt x="950" y="413"/>
                  </a:cubicBezTo>
                  <a:cubicBezTo>
                    <a:pt x="950" y="188"/>
                    <a:pt x="775"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a:extLst>
                <a:ext uri="{FF2B5EF4-FFF2-40B4-BE49-F238E27FC236}">
                  <a16:creationId xmlns:a16="http://schemas.microsoft.com/office/drawing/2014/main" id="{8564A5C2-EFCE-F9B9-3ECE-674885FE47D9}"/>
                </a:ext>
              </a:extLst>
            </p:cNvPr>
            <p:cNvSpPr/>
            <p:nvPr/>
          </p:nvSpPr>
          <p:spPr>
            <a:xfrm>
              <a:off x="4655075" y="1943200"/>
              <a:ext cx="40950" cy="40950"/>
            </a:xfrm>
            <a:custGeom>
              <a:avLst/>
              <a:gdLst/>
              <a:ahLst/>
              <a:cxnLst/>
              <a:rect l="l" t="t" r="r" b="b"/>
              <a:pathLst>
                <a:path w="1638" h="1638" extrusionOk="0">
                  <a:moveTo>
                    <a:pt x="825" y="0"/>
                  </a:moveTo>
                  <a:cubicBezTo>
                    <a:pt x="363" y="0"/>
                    <a:pt x="1" y="362"/>
                    <a:pt x="1" y="812"/>
                  </a:cubicBezTo>
                  <a:cubicBezTo>
                    <a:pt x="1" y="1275"/>
                    <a:pt x="363"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a:extLst>
                <a:ext uri="{FF2B5EF4-FFF2-40B4-BE49-F238E27FC236}">
                  <a16:creationId xmlns:a16="http://schemas.microsoft.com/office/drawing/2014/main" id="{55C94EC7-0251-E009-E88E-7BF007FC39FA}"/>
                </a:ext>
              </a:extLst>
            </p:cNvPr>
            <p:cNvSpPr/>
            <p:nvPr/>
          </p:nvSpPr>
          <p:spPr>
            <a:xfrm>
              <a:off x="4661950" y="1953500"/>
              <a:ext cx="23775" cy="20275"/>
            </a:xfrm>
            <a:custGeom>
              <a:avLst/>
              <a:gdLst/>
              <a:ahLst/>
              <a:cxnLst/>
              <a:rect l="l" t="t" r="r" b="b"/>
              <a:pathLst>
                <a:path w="951" h="811" extrusionOk="0">
                  <a:moveTo>
                    <a:pt x="550" y="0"/>
                  </a:moveTo>
                  <a:cubicBezTo>
                    <a:pt x="188" y="0"/>
                    <a:pt x="1" y="438"/>
                    <a:pt x="263" y="688"/>
                  </a:cubicBezTo>
                  <a:cubicBezTo>
                    <a:pt x="344" y="773"/>
                    <a:pt x="444" y="810"/>
                    <a:pt x="543" y="810"/>
                  </a:cubicBezTo>
                  <a:cubicBezTo>
                    <a:pt x="750" y="810"/>
                    <a:pt x="950" y="645"/>
                    <a:pt x="950" y="400"/>
                  </a:cubicBezTo>
                  <a:cubicBezTo>
                    <a:pt x="950" y="175"/>
                    <a:pt x="763"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a:extLst>
                <a:ext uri="{FF2B5EF4-FFF2-40B4-BE49-F238E27FC236}">
                  <a16:creationId xmlns:a16="http://schemas.microsoft.com/office/drawing/2014/main" id="{BEC65906-881F-256E-24FF-71CB3A28463D}"/>
                </a:ext>
              </a:extLst>
            </p:cNvPr>
            <p:cNvSpPr/>
            <p:nvPr/>
          </p:nvSpPr>
          <p:spPr>
            <a:xfrm>
              <a:off x="4533850" y="2107200"/>
              <a:ext cx="40950" cy="40950"/>
            </a:xfrm>
            <a:custGeom>
              <a:avLst/>
              <a:gdLst/>
              <a:ahLst/>
              <a:cxnLst/>
              <a:rect l="l" t="t" r="r" b="b"/>
              <a:pathLst>
                <a:path w="1638" h="1638" extrusionOk="0">
                  <a:moveTo>
                    <a:pt x="826" y="1"/>
                  </a:moveTo>
                  <a:cubicBezTo>
                    <a:pt x="363" y="1"/>
                    <a:pt x="1" y="376"/>
                    <a:pt x="1" y="826"/>
                  </a:cubicBezTo>
                  <a:cubicBezTo>
                    <a:pt x="1" y="1275"/>
                    <a:pt x="363" y="1638"/>
                    <a:pt x="826" y="1638"/>
                  </a:cubicBezTo>
                  <a:cubicBezTo>
                    <a:pt x="1276" y="1638"/>
                    <a:pt x="1638" y="1275"/>
                    <a:pt x="1638" y="826"/>
                  </a:cubicBezTo>
                  <a:cubicBezTo>
                    <a:pt x="1638" y="376"/>
                    <a:pt x="1276"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a:extLst>
                <a:ext uri="{FF2B5EF4-FFF2-40B4-BE49-F238E27FC236}">
                  <a16:creationId xmlns:a16="http://schemas.microsoft.com/office/drawing/2014/main" id="{19F238CD-7D13-71B8-A459-E77C95E951EC}"/>
                </a:ext>
              </a:extLst>
            </p:cNvPr>
            <p:cNvSpPr/>
            <p:nvPr/>
          </p:nvSpPr>
          <p:spPr>
            <a:xfrm>
              <a:off x="4540725" y="2117525"/>
              <a:ext cx="23775" cy="20450"/>
            </a:xfrm>
            <a:custGeom>
              <a:avLst/>
              <a:gdLst/>
              <a:ahLst/>
              <a:cxnLst/>
              <a:rect l="l" t="t" r="r" b="b"/>
              <a:pathLst>
                <a:path w="951" h="818" extrusionOk="0">
                  <a:moveTo>
                    <a:pt x="551" y="0"/>
                  </a:moveTo>
                  <a:cubicBezTo>
                    <a:pt x="188" y="0"/>
                    <a:pt x="1" y="438"/>
                    <a:pt x="251" y="700"/>
                  </a:cubicBezTo>
                  <a:cubicBezTo>
                    <a:pt x="336" y="781"/>
                    <a:pt x="439" y="817"/>
                    <a:pt x="539" y="817"/>
                  </a:cubicBezTo>
                  <a:cubicBezTo>
                    <a:pt x="750" y="817"/>
                    <a:pt x="951" y="658"/>
                    <a:pt x="951" y="413"/>
                  </a:cubicBezTo>
                  <a:cubicBezTo>
                    <a:pt x="951" y="188"/>
                    <a:pt x="776"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a:extLst>
                <a:ext uri="{FF2B5EF4-FFF2-40B4-BE49-F238E27FC236}">
                  <a16:creationId xmlns:a16="http://schemas.microsoft.com/office/drawing/2014/main" id="{6399EDDB-4DCE-5751-D743-32438326BBB4}"/>
                </a:ext>
              </a:extLst>
            </p:cNvPr>
            <p:cNvSpPr/>
            <p:nvPr/>
          </p:nvSpPr>
          <p:spPr>
            <a:xfrm>
              <a:off x="4331100" y="1984125"/>
              <a:ext cx="40950" cy="40950"/>
            </a:xfrm>
            <a:custGeom>
              <a:avLst/>
              <a:gdLst/>
              <a:ahLst/>
              <a:cxnLst/>
              <a:rect l="l" t="t" r="r" b="b"/>
              <a:pathLst>
                <a:path w="1638" h="1638" extrusionOk="0">
                  <a:moveTo>
                    <a:pt x="825" y="0"/>
                  </a:moveTo>
                  <a:cubicBezTo>
                    <a:pt x="375" y="0"/>
                    <a:pt x="1" y="362"/>
                    <a:pt x="1" y="812"/>
                  </a:cubicBezTo>
                  <a:cubicBezTo>
                    <a:pt x="1" y="1275"/>
                    <a:pt x="375"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a:extLst>
                <a:ext uri="{FF2B5EF4-FFF2-40B4-BE49-F238E27FC236}">
                  <a16:creationId xmlns:a16="http://schemas.microsoft.com/office/drawing/2014/main" id="{8657C1DB-430E-3534-72CE-5E6920CCD2EC}"/>
                </a:ext>
              </a:extLst>
            </p:cNvPr>
            <p:cNvSpPr/>
            <p:nvPr/>
          </p:nvSpPr>
          <p:spPr>
            <a:xfrm>
              <a:off x="4337975" y="199442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a:extLst>
                <a:ext uri="{FF2B5EF4-FFF2-40B4-BE49-F238E27FC236}">
                  <a16:creationId xmlns:a16="http://schemas.microsoft.com/office/drawing/2014/main" id="{E2B89126-3507-4E5D-8F76-58746C0FCB1B}"/>
                </a:ext>
              </a:extLst>
            </p:cNvPr>
            <p:cNvSpPr/>
            <p:nvPr/>
          </p:nvSpPr>
          <p:spPr>
            <a:xfrm>
              <a:off x="4409200" y="2071275"/>
              <a:ext cx="40950" cy="41275"/>
            </a:xfrm>
            <a:custGeom>
              <a:avLst/>
              <a:gdLst/>
              <a:ahLst/>
              <a:cxnLst/>
              <a:rect l="l" t="t" r="r" b="b"/>
              <a:pathLst>
                <a:path w="1638" h="1651" extrusionOk="0">
                  <a:moveTo>
                    <a:pt x="826" y="1"/>
                  </a:moveTo>
                  <a:cubicBezTo>
                    <a:pt x="376" y="1"/>
                    <a:pt x="1" y="376"/>
                    <a:pt x="1" y="825"/>
                  </a:cubicBezTo>
                  <a:cubicBezTo>
                    <a:pt x="1" y="1275"/>
                    <a:pt x="376" y="1650"/>
                    <a:pt x="826" y="1650"/>
                  </a:cubicBezTo>
                  <a:cubicBezTo>
                    <a:pt x="1275" y="1650"/>
                    <a:pt x="1638" y="1275"/>
                    <a:pt x="1638" y="825"/>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a:extLst>
                <a:ext uri="{FF2B5EF4-FFF2-40B4-BE49-F238E27FC236}">
                  <a16:creationId xmlns:a16="http://schemas.microsoft.com/office/drawing/2014/main" id="{DB9DF178-F997-D124-B2AB-580FCB453868}"/>
                </a:ext>
              </a:extLst>
            </p:cNvPr>
            <p:cNvSpPr/>
            <p:nvPr/>
          </p:nvSpPr>
          <p:spPr>
            <a:xfrm>
              <a:off x="4419525" y="2081900"/>
              <a:ext cx="20325" cy="20325"/>
            </a:xfrm>
            <a:custGeom>
              <a:avLst/>
              <a:gdLst/>
              <a:ahLst/>
              <a:cxnLst/>
              <a:rect l="l" t="t" r="r" b="b"/>
              <a:pathLst>
                <a:path w="813" h="813" extrusionOk="0">
                  <a:moveTo>
                    <a:pt x="413" y="1"/>
                  </a:moveTo>
                  <a:cubicBezTo>
                    <a:pt x="188" y="1"/>
                    <a:pt x="0" y="175"/>
                    <a:pt x="0" y="400"/>
                  </a:cubicBezTo>
                  <a:cubicBezTo>
                    <a:pt x="0" y="625"/>
                    <a:pt x="188" y="813"/>
                    <a:pt x="413" y="813"/>
                  </a:cubicBezTo>
                  <a:cubicBezTo>
                    <a:pt x="637" y="813"/>
                    <a:pt x="812" y="625"/>
                    <a:pt x="812" y="400"/>
                  </a:cubicBezTo>
                  <a:cubicBezTo>
                    <a:pt x="812" y="175"/>
                    <a:pt x="637"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a:extLst>
                <a:ext uri="{FF2B5EF4-FFF2-40B4-BE49-F238E27FC236}">
                  <a16:creationId xmlns:a16="http://schemas.microsoft.com/office/drawing/2014/main" id="{18AF1810-CAA1-491C-A22A-E658C336448A}"/>
                </a:ext>
              </a:extLst>
            </p:cNvPr>
            <p:cNvSpPr/>
            <p:nvPr/>
          </p:nvSpPr>
          <p:spPr>
            <a:xfrm>
              <a:off x="4605400" y="1826350"/>
              <a:ext cx="40950" cy="40950"/>
            </a:xfrm>
            <a:custGeom>
              <a:avLst/>
              <a:gdLst/>
              <a:ahLst/>
              <a:cxnLst/>
              <a:rect l="l" t="t" r="r" b="b"/>
              <a:pathLst>
                <a:path w="1638" h="1638" extrusionOk="0">
                  <a:moveTo>
                    <a:pt x="825" y="0"/>
                  </a:moveTo>
                  <a:cubicBezTo>
                    <a:pt x="363" y="0"/>
                    <a:pt x="1" y="375"/>
                    <a:pt x="1" y="825"/>
                  </a:cubicBezTo>
                  <a:cubicBezTo>
                    <a:pt x="1" y="1275"/>
                    <a:pt x="363" y="1637"/>
                    <a:pt x="825" y="1637"/>
                  </a:cubicBezTo>
                  <a:cubicBezTo>
                    <a:pt x="1275" y="1637"/>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a:extLst>
                <a:ext uri="{FF2B5EF4-FFF2-40B4-BE49-F238E27FC236}">
                  <a16:creationId xmlns:a16="http://schemas.microsoft.com/office/drawing/2014/main" id="{CA526CF4-69B4-78DC-AA18-398562B2E30E}"/>
                </a:ext>
              </a:extLst>
            </p:cNvPr>
            <p:cNvSpPr/>
            <p:nvPr/>
          </p:nvSpPr>
          <p:spPr>
            <a:xfrm>
              <a:off x="4612375" y="1836950"/>
              <a:ext cx="23675" cy="20150"/>
            </a:xfrm>
            <a:custGeom>
              <a:avLst/>
              <a:gdLst/>
              <a:ahLst/>
              <a:cxnLst/>
              <a:rect l="l" t="t" r="r" b="b"/>
              <a:pathLst>
                <a:path w="947" h="806" extrusionOk="0">
                  <a:moveTo>
                    <a:pt x="531" y="1"/>
                  </a:moveTo>
                  <a:cubicBezTo>
                    <a:pt x="167" y="1"/>
                    <a:pt x="0" y="430"/>
                    <a:pt x="247" y="688"/>
                  </a:cubicBezTo>
                  <a:cubicBezTo>
                    <a:pt x="331" y="769"/>
                    <a:pt x="435" y="806"/>
                    <a:pt x="535" y="806"/>
                  </a:cubicBezTo>
                  <a:cubicBezTo>
                    <a:pt x="746" y="806"/>
                    <a:pt x="946" y="646"/>
                    <a:pt x="946" y="401"/>
                  </a:cubicBezTo>
                  <a:cubicBezTo>
                    <a:pt x="946" y="176"/>
                    <a:pt x="759" y="1"/>
                    <a:pt x="546" y="1"/>
                  </a:cubicBezTo>
                  <a:cubicBezTo>
                    <a:pt x="541" y="1"/>
                    <a:pt x="53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a:extLst>
                <a:ext uri="{FF2B5EF4-FFF2-40B4-BE49-F238E27FC236}">
                  <a16:creationId xmlns:a16="http://schemas.microsoft.com/office/drawing/2014/main" id="{B5E033BB-6D19-1A70-2C32-EF45F1A41066}"/>
                </a:ext>
              </a:extLst>
            </p:cNvPr>
            <p:cNvSpPr/>
            <p:nvPr/>
          </p:nvSpPr>
          <p:spPr>
            <a:xfrm>
              <a:off x="4564475" y="2004425"/>
              <a:ext cx="40950" cy="41250"/>
            </a:xfrm>
            <a:custGeom>
              <a:avLst/>
              <a:gdLst/>
              <a:ahLst/>
              <a:cxnLst/>
              <a:rect l="l" t="t" r="r" b="b"/>
              <a:pathLst>
                <a:path w="1638" h="1650" extrusionOk="0">
                  <a:moveTo>
                    <a:pt x="825" y="0"/>
                  </a:moveTo>
                  <a:cubicBezTo>
                    <a:pt x="363" y="0"/>
                    <a:pt x="1" y="375"/>
                    <a:pt x="1" y="825"/>
                  </a:cubicBezTo>
                  <a:cubicBezTo>
                    <a:pt x="1" y="1275"/>
                    <a:pt x="363" y="1650"/>
                    <a:pt x="825" y="1650"/>
                  </a:cubicBezTo>
                  <a:cubicBezTo>
                    <a:pt x="1275" y="1650"/>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a:extLst>
                <a:ext uri="{FF2B5EF4-FFF2-40B4-BE49-F238E27FC236}">
                  <a16:creationId xmlns:a16="http://schemas.microsoft.com/office/drawing/2014/main" id="{28E46E2A-3C9C-FA81-5ADF-FB87EB3BA414}"/>
                </a:ext>
              </a:extLst>
            </p:cNvPr>
            <p:cNvSpPr/>
            <p:nvPr/>
          </p:nvSpPr>
          <p:spPr>
            <a:xfrm>
              <a:off x="4571350" y="2015050"/>
              <a:ext cx="23775" cy="20275"/>
            </a:xfrm>
            <a:custGeom>
              <a:avLst/>
              <a:gdLst/>
              <a:ahLst/>
              <a:cxnLst/>
              <a:rect l="l" t="t" r="r" b="b"/>
              <a:pathLst>
                <a:path w="951" h="811" extrusionOk="0">
                  <a:moveTo>
                    <a:pt x="550" y="0"/>
                  </a:moveTo>
                  <a:cubicBezTo>
                    <a:pt x="188" y="0"/>
                    <a:pt x="1" y="438"/>
                    <a:pt x="250" y="688"/>
                  </a:cubicBezTo>
                  <a:cubicBezTo>
                    <a:pt x="335" y="772"/>
                    <a:pt x="439" y="810"/>
                    <a:pt x="540" y="810"/>
                  </a:cubicBezTo>
                  <a:cubicBezTo>
                    <a:pt x="750" y="810"/>
                    <a:pt x="950" y="645"/>
                    <a:pt x="950" y="400"/>
                  </a:cubicBezTo>
                  <a:cubicBezTo>
                    <a:pt x="950" y="175"/>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39">
            <a:extLst>
              <a:ext uri="{FF2B5EF4-FFF2-40B4-BE49-F238E27FC236}">
                <a16:creationId xmlns:a16="http://schemas.microsoft.com/office/drawing/2014/main" id="{CFB813CA-BDE7-9491-1BE2-3E762DA9AE1E}"/>
              </a:ext>
            </a:extLst>
          </p:cNvPr>
          <p:cNvGrpSpPr/>
          <p:nvPr/>
        </p:nvGrpSpPr>
        <p:grpSpPr>
          <a:xfrm>
            <a:off x="8113250" y="2206722"/>
            <a:ext cx="685193" cy="623219"/>
            <a:chOff x="4217375" y="2535050"/>
            <a:chExt cx="611125" cy="555850"/>
          </a:xfrm>
        </p:grpSpPr>
        <p:sp>
          <p:nvSpPr>
            <p:cNvPr id="1015" name="Google Shape;1015;p39">
              <a:extLst>
                <a:ext uri="{FF2B5EF4-FFF2-40B4-BE49-F238E27FC236}">
                  <a16:creationId xmlns:a16="http://schemas.microsoft.com/office/drawing/2014/main" id="{C40339B9-DBB7-F6CB-48D9-BE80C58E72BE}"/>
                </a:ext>
              </a:extLst>
            </p:cNvPr>
            <p:cNvSpPr/>
            <p:nvPr/>
          </p:nvSpPr>
          <p:spPr>
            <a:xfrm>
              <a:off x="4217375" y="2535050"/>
              <a:ext cx="611125" cy="555850"/>
            </a:xfrm>
            <a:custGeom>
              <a:avLst/>
              <a:gdLst/>
              <a:ahLst/>
              <a:cxnLst/>
              <a:rect l="l" t="t" r="r" b="b"/>
              <a:pathLst>
                <a:path w="24445" h="22234" extrusionOk="0">
                  <a:moveTo>
                    <a:pt x="12211" y="0"/>
                  </a:moveTo>
                  <a:cubicBezTo>
                    <a:pt x="7166" y="0"/>
                    <a:pt x="2601" y="3469"/>
                    <a:pt x="1400" y="8592"/>
                  </a:cubicBezTo>
                  <a:cubicBezTo>
                    <a:pt x="1" y="14566"/>
                    <a:pt x="3725" y="20539"/>
                    <a:pt x="9698" y="21939"/>
                  </a:cubicBezTo>
                  <a:cubicBezTo>
                    <a:pt x="10548" y="22138"/>
                    <a:pt x="11398" y="22233"/>
                    <a:pt x="12234" y="22233"/>
                  </a:cubicBezTo>
                  <a:cubicBezTo>
                    <a:pt x="17279" y="22233"/>
                    <a:pt x="21844" y="18765"/>
                    <a:pt x="23045" y="13641"/>
                  </a:cubicBezTo>
                  <a:cubicBezTo>
                    <a:pt x="24444" y="7668"/>
                    <a:pt x="20733" y="1694"/>
                    <a:pt x="14747" y="295"/>
                  </a:cubicBezTo>
                  <a:cubicBezTo>
                    <a:pt x="13897" y="96"/>
                    <a:pt x="13047" y="0"/>
                    <a:pt x="12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a:extLst>
                <a:ext uri="{FF2B5EF4-FFF2-40B4-BE49-F238E27FC236}">
                  <a16:creationId xmlns:a16="http://schemas.microsoft.com/office/drawing/2014/main" id="{A98DCE0C-6803-82D9-7999-FD303C32650A}"/>
                </a:ext>
              </a:extLst>
            </p:cNvPr>
            <p:cNvSpPr/>
            <p:nvPr/>
          </p:nvSpPr>
          <p:spPr>
            <a:xfrm>
              <a:off x="4396700" y="2657675"/>
              <a:ext cx="63450" cy="63450"/>
            </a:xfrm>
            <a:custGeom>
              <a:avLst/>
              <a:gdLst/>
              <a:ahLst/>
              <a:cxnLst/>
              <a:rect l="l" t="t" r="r" b="b"/>
              <a:pathLst>
                <a:path w="2538" h="2538" extrusionOk="0">
                  <a:moveTo>
                    <a:pt x="1263" y="1"/>
                  </a:moveTo>
                  <a:cubicBezTo>
                    <a:pt x="563" y="1"/>
                    <a:pt x="1" y="563"/>
                    <a:pt x="1" y="1263"/>
                  </a:cubicBezTo>
                  <a:cubicBezTo>
                    <a:pt x="1" y="1963"/>
                    <a:pt x="563" y="2538"/>
                    <a:pt x="1263" y="2538"/>
                  </a:cubicBezTo>
                  <a:cubicBezTo>
                    <a:pt x="1975" y="2538"/>
                    <a:pt x="2538" y="1963"/>
                    <a:pt x="2538" y="1263"/>
                  </a:cubicBezTo>
                  <a:cubicBezTo>
                    <a:pt x="2538" y="563"/>
                    <a:pt x="197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a:extLst>
                <a:ext uri="{FF2B5EF4-FFF2-40B4-BE49-F238E27FC236}">
                  <a16:creationId xmlns:a16="http://schemas.microsoft.com/office/drawing/2014/main" id="{294EDFBB-4D86-0206-7306-287F33D0C83E}"/>
                </a:ext>
              </a:extLst>
            </p:cNvPr>
            <p:cNvSpPr/>
            <p:nvPr/>
          </p:nvSpPr>
          <p:spPr>
            <a:xfrm>
              <a:off x="4412650" y="2673625"/>
              <a:ext cx="31575" cy="31575"/>
            </a:xfrm>
            <a:custGeom>
              <a:avLst/>
              <a:gdLst/>
              <a:ahLst/>
              <a:cxnLst/>
              <a:rect l="l" t="t" r="r" b="b"/>
              <a:pathLst>
                <a:path w="1263" h="1263" extrusionOk="0">
                  <a:moveTo>
                    <a:pt x="625" y="0"/>
                  </a:moveTo>
                  <a:cubicBezTo>
                    <a:pt x="288" y="0"/>
                    <a:pt x="0" y="275"/>
                    <a:pt x="0" y="625"/>
                  </a:cubicBezTo>
                  <a:cubicBezTo>
                    <a:pt x="0" y="975"/>
                    <a:pt x="288" y="1262"/>
                    <a:pt x="625" y="1262"/>
                  </a:cubicBezTo>
                  <a:cubicBezTo>
                    <a:pt x="975" y="1262"/>
                    <a:pt x="1262" y="975"/>
                    <a:pt x="1262" y="625"/>
                  </a:cubicBezTo>
                  <a:cubicBezTo>
                    <a:pt x="1262" y="275"/>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a:extLst>
                <a:ext uri="{FF2B5EF4-FFF2-40B4-BE49-F238E27FC236}">
                  <a16:creationId xmlns:a16="http://schemas.microsoft.com/office/drawing/2014/main" id="{4A268A36-AB34-90E6-B04B-9F46A7637E57}"/>
                </a:ext>
              </a:extLst>
            </p:cNvPr>
            <p:cNvSpPr/>
            <p:nvPr/>
          </p:nvSpPr>
          <p:spPr>
            <a:xfrm>
              <a:off x="4442000" y="2816400"/>
              <a:ext cx="74400" cy="63750"/>
            </a:xfrm>
            <a:custGeom>
              <a:avLst/>
              <a:gdLst/>
              <a:ahLst/>
              <a:cxnLst/>
              <a:rect l="l" t="t" r="r" b="b"/>
              <a:pathLst>
                <a:path w="2976" h="2550" extrusionOk="0">
                  <a:moveTo>
                    <a:pt x="1700" y="0"/>
                  </a:moveTo>
                  <a:cubicBezTo>
                    <a:pt x="576" y="0"/>
                    <a:pt x="1" y="1375"/>
                    <a:pt x="801" y="2175"/>
                  </a:cubicBezTo>
                  <a:cubicBezTo>
                    <a:pt x="1060" y="2434"/>
                    <a:pt x="1379" y="2550"/>
                    <a:pt x="1692" y="2550"/>
                  </a:cubicBezTo>
                  <a:cubicBezTo>
                    <a:pt x="2347" y="2550"/>
                    <a:pt x="2975" y="2044"/>
                    <a:pt x="2975" y="1275"/>
                  </a:cubicBezTo>
                  <a:cubicBezTo>
                    <a:pt x="2975" y="575"/>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a:extLst>
                <a:ext uri="{FF2B5EF4-FFF2-40B4-BE49-F238E27FC236}">
                  <a16:creationId xmlns:a16="http://schemas.microsoft.com/office/drawing/2014/main" id="{3A07647A-AB7D-86E2-F509-6D211B0129AF}"/>
                </a:ext>
              </a:extLst>
            </p:cNvPr>
            <p:cNvSpPr/>
            <p:nvPr/>
          </p:nvSpPr>
          <p:spPr>
            <a:xfrm>
              <a:off x="4463875" y="2832650"/>
              <a:ext cx="36575" cy="31300"/>
            </a:xfrm>
            <a:custGeom>
              <a:avLst/>
              <a:gdLst/>
              <a:ahLst/>
              <a:cxnLst/>
              <a:rect l="l" t="t" r="r" b="b"/>
              <a:pathLst>
                <a:path w="1463" h="1252" extrusionOk="0">
                  <a:moveTo>
                    <a:pt x="838" y="0"/>
                  </a:moveTo>
                  <a:cubicBezTo>
                    <a:pt x="276" y="0"/>
                    <a:pt x="1" y="675"/>
                    <a:pt x="388" y="1062"/>
                  </a:cubicBezTo>
                  <a:cubicBezTo>
                    <a:pt x="519" y="1193"/>
                    <a:pt x="679" y="1252"/>
                    <a:pt x="835" y="1252"/>
                  </a:cubicBezTo>
                  <a:cubicBezTo>
                    <a:pt x="1157" y="1252"/>
                    <a:pt x="1463" y="1003"/>
                    <a:pt x="1463" y="625"/>
                  </a:cubicBezTo>
                  <a:cubicBezTo>
                    <a:pt x="1463" y="287"/>
                    <a:pt x="1175" y="0"/>
                    <a:pt x="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a:extLst>
                <a:ext uri="{FF2B5EF4-FFF2-40B4-BE49-F238E27FC236}">
                  <a16:creationId xmlns:a16="http://schemas.microsoft.com/office/drawing/2014/main" id="{E5C4E3B2-5578-B56B-F591-9C1A72D9E6D4}"/>
                </a:ext>
              </a:extLst>
            </p:cNvPr>
            <p:cNvSpPr/>
            <p:nvPr/>
          </p:nvSpPr>
          <p:spPr>
            <a:xfrm>
              <a:off x="4606650" y="2709850"/>
              <a:ext cx="74375" cy="63450"/>
            </a:xfrm>
            <a:custGeom>
              <a:avLst/>
              <a:gdLst/>
              <a:ahLst/>
              <a:cxnLst/>
              <a:rect l="l" t="t" r="r" b="b"/>
              <a:pathLst>
                <a:path w="2975" h="2538" extrusionOk="0">
                  <a:moveTo>
                    <a:pt x="1700" y="1"/>
                  </a:moveTo>
                  <a:cubicBezTo>
                    <a:pt x="575" y="1"/>
                    <a:pt x="1" y="1363"/>
                    <a:pt x="800" y="2163"/>
                  </a:cubicBezTo>
                  <a:cubicBezTo>
                    <a:pt x="1059" y="2422"/>
                    <a:pt x="1379" y="2538"/>
                    <a:pt x="1692" y="2538"/>
                  </a:cubicBezTo>
                  <a:cubicBezTo>
                    <a:pt x="2346" y="2538"/>
                    <a:pt x="2975" y="2032"/>
                    <a:pt x="2975" y="1263"/>
                  </a:cubicBezTo>
                  <a:cubicBezTo>
                    <a:pt x="2975" y="563"/>
                    <a:pt x="2400" y="1"/>
                    <a:pt x="1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a:extLst>
                <a:ext uri="{FF2B5EF4-FFF2-40B4-BE49-F238E27FC236}">
                  <a16:creationId xmlns:a16="http://schemas.microsoft.com/office/drawing/2014/main" id="{3735C758-7DCE-2A0A-7FEB-FFEB20BF3366}"/>
                </a:ext>
              </a:extLst>
            </p:cNvPr>
            <p:cNvSpPr/>
            <p:nvPr/>
          </p:nvSpPr>
          <p:spPr>
            <a:xfrm>
              <a:off x="4633525" y="2725800"/>
              <a:ext cx="31575" cy="31575"/>
            </a:xfrm>
            <a:custGeom>
              <a:avLst/>
              <a:gdLst/>
              <a:ahLst/>
              <a:cxnLst/>
              <a:rect l="l" t="t" r="r" b="b"/>
              <a:pathLst>
                <a:path w="1263" h="1263" extrusionOk="0">
                  <a:moveTo>
                    <a:pt x="625" y="0"/>
                  </a:moveTo>
                  <a:cubicBezTo>
                    <a:pt x="275" y="0"/>
                    <a:pt x="0" y="288"/>
                    <a:pt x="0" y="637"/>
                  </a:cubicBezTo>
                  <a:cubicBezTo>
                    <a:pt x="0" y="975"/>
                    <a:pt x="275" y="1262"/>
                    <a:pt x="625" y="1262"/>
                  </a:cubicBezTo>
                  <a:cubicBezTo>
                    <a:pt x="975" y="1262"/>
                    <a:pt x="1263" y="975"/>
                    <a:pt x="1263" y="637"/>
                  </a:cubicBezTo>
                  <a:cubicBezTo>
                    <a:pt x="1263" y="288"/>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a:extLst>
                <a:ext uri="{FF2B5EF4-FFF2-40B4-BE49-F238E27FC236}">
                  <a16:creationId xmlns:a16="http://schemas.microsoft.com/office/drawing/2014/main" id="{A7278BE4-0342-93BB-DF2F-46F19401C33A}"/>
                </a:ext>
              </a:extLst>
            </p:cNvPr>
            <p:cNvSpPr/>
            <p:nvPr/>
          </p:nvSpPr>
          <p:spPr>
            <a:xfrm>
              <a:off x="4542600" y="2905125"/>
              <a:ext cx="74400" cy="63450"/>
            </a:xfrm>
            <a:custGeom>
              <a:avLst/>
              <a:gdLst/>
              <a:ahLst/>
              <a:cxnLst/>
              <a:rect l="l" t="t" r="r" b="b"/>
              <a:pathLst>
                <a:path w="2976" h="2538" extrusionOk="0">
                  <a:moveTo>
                    <a:pt x="1700" y="0"/>
                  </a:moveTo>
                  <a:cubicBezTo>
                    <a:pt x="563" y="0"/>
                    <a:pt x="1" y="1362"/>
                    <a:pt x="801" y="2162"/>
                  </a:cubicBezTo>
                  <a:cubicBezTo>
                    <a:pt x="1060" y="2421"/>
                    <a:pt x="1379" y="2537"/>
                    <a:pt x="1692" y="2537"/>
                  </a:cubicBezTo>
                  <a:cubicBezTo>
                    <a:pt x="2347" y="2537"/>
                    <a:pt x="2975" y="2031"/>
                    <a:pt x="2975" y="1262"/>
                  </a:cubicBezTo>
                  <a:cubicBezTo>
                    <a:pt x="2975" y="563"/>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a:extLst>
                <a:ext uri="{FF2B5EF4-FFF2-40B4-BE49-F238E27FC236}">
                  <a16:creationId xmlns:a16="http://schemas.microsoft.com/office/drawing/2014/main" id="{F548DFE9-4DA1-55B2-8EBC-8243E60B6ED0}"/>
                </a:ext>
              </a:extLst>
            </p:cNvPr>
            <p:cNvSpPr/>
            <p:nvPr/>
          </p:nvSpPr>
          <p:spPr>
            <a:xfrm>
              <a:off x="4564175" y="2921050"/>
              <a:ext cx="36575" cy="31425"/>
            </a:xfrm>
            <a:custGeom>
              <a:avLst/>
              <a:gdLst/>
              <a:ahLst/>
              <a:cxnLst/>
              <a:rect l="l" t="t" r="r" b="b"/>
              <a:pathLst>
                <a:path w="1463" h="1257" extrusionOk="0">
                  <a:moveTo>
                    <a:pt x="837" y="1"/>
                  </a:moveTo>
                  <a:cubicBezTo>
                    <a:pt x="288" y="1"/>
                    <a:pt x="0" y="675"/>
                    <a:pt x="400" y="1075"/>
                  </a:cubicBezTo>
                  <a:cubicBezTo>
                    <a:pt x="525" y="1200"/>
                    <a:pt x="679" y="1256"/>
                    <a:pt x="831" y="1256"/>
                  </a:cubicBezTo>
                  <a:cubicBezTo>
                    <a:pt x="1152" y="1256"/>
                    <a:pt x="1462" y="1007"/>
                    <a:pt x="1462" y="625"/>
                  </a:cubicBezTo>
                  <a:cubicBezTo>
                    <a:pt x="1462" y="288"/>
                    <a:pt x="1187"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a:extLst>
                <a:ext uri="{FF2B5EF4-FFF2-40B4-BE49-F238E27FC236}">
                  <a16:creationId xmlns:a16="http://schemas.microsoft.com/office/drawing/2014/main" id="{036C240B-5730-702B-ED1B-881AAF673D00}"/>
                </a:ext>
              </a:extLst>
            </p:cNvPr>
            <p:cNvSpPr/>
            <p:nvPr/>
          </p:nvSpPr>
          <p:spPr>
            <a:xfrm>
              <a:off x="4487300" y="2720800"/>
              <a:ext cx="50650" cy="43450"/>
            </a:xfrm>
            <a:custGeom>
              <a:avLst/>
              <a:gdLst/>
              <a:ahLst/>
              <a:cxnLst/>
              <a:rect l="l" t="t" r="r" b="b"/>
              <a:pathLst>
                <a:path w="2026" h="1738" extrusionOk="0">
                  <a:moveTo>
                    <a:pt x="1163" y="0"/>
                  </a:moveTo>
                  <a:cubicBezTo>
                    <a:pt x="388" y="0"/>
                    <a:pt x="1" y="937"/>
                    <a:pt x="551" y="1487"/>
                  </a:cubicBezTo>
                  <a:cubicBezTo>
                    <a:pt x="727" y="1660"/>
                    <a:pt x="943" y="1737"/>
                    <a:pt x="1154" y="1737"/>
                  </a:cubicBezTo>
                  <a:cubicBezTo>
                    <a:pt x="1599" y="1737"/>
                    <a:pt x="2025" y="1392"/>
                    <a:pt x="2025" y="875"/>
                  </a:cubicBezTo>
                  <a:cubicBezTo>
                    <a:pt x="2025" y="388"/>
                    <a:pt x="1638"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a:extLst>
                <a:ext uri="{FF2B5EF4-FFF2-40B4-BE49-F238E27FC236}">
                  <a16:creationId xmlns:a16="http://schemas.microsoft.com/office/drawing/2014/main" id="{707B5B4F-15EE-1BE7-124C-AC835ADEA1B9}"/>
                </a:ext>
              </a:extLst>
            </p:cNvPr>
            <p:cNvSpPr/>
            <p:nvPr/>
          </p:nvSpPr>
          <p:spPr>
            <a:xfrm>
              <a:off x="4502000" y="2731725"/>
              <a:ext cx="25000" cy="21650"/>
            </a:xfrm>
            <a:custGeom>
              <a:avLst/>
              <a:gdLst/>
              <a:ahLst/>
              <a:cxnLst/>
              <a:rect l="l" t="t" r="r" b="b"/>
              <a:pathLst>
                <a:path w="1000" h="866" extrusionOk="0">
                  <a:moveTo>
                    <a:pt x="575" y="1"/>
                  </a:moveTo>
                  <a:cubicBezTo>
                    <a:pt x="188" y="1"/>
                    <a:pt x="0" y="463"/>
                    <a:pt x="275" y="738"/>
                  </a:cubicBezTo>
                  <a:cubicBezTo>
                    <a:pt x="360" y="826"/>
                    <a:pt x="465" y="866"/>
                    <a:pt x="569" y="866"/>
                  </a:cubicBezTo>
                  <a:cubicBezTo>
                    <a:pt x="788" y="866"/>
                    <a:pt x="1000" y="692"/>
                    <a:pt x="1000" y="438"/>
                  </a:cubicBezTo>
                  <a:cubicBezTo>
                    <a:pt x="1000" y="201"/>
                    <a:pt x="813"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a:extLst>
                <a:ext uri="{FF2B5EF4-FFF2-40B4-BE49-F238E27FC236}">
                  <a16:creationId xmlns:a16="http://schemas.microsoft.com/office/drawing/2014/main" id="{EE974BBD-AC46-9C7D-A0B7-85FDBFD68DC3}"/>
                </a:ext>
              </a:extLst>
            </p:cNvPr>
            <p:cNvSpPr/>
            <p:nvPr/>
          </p:nvSpPr>
          <p:spPr>
            <a:xfrm>
              <a:off x="4570100" y="2794825"/>
              <a:ext cx="50950" cy="43350"/>
            </a:xfrm>
            <a:custGeom>
              <a:avLst/>
              <a:gdLst/>
              <a:ahLst/>
              <a:cxnLst/>
              <a:rect l="l" t="t" r="r" b="b"/>
              <a:pathLst>
                <a:path w="2038" h="1734" extrusionOk="0">
                  <a:moveTo>
                    <a:pt x="1163" y="1"/>
                  </a:moveTo>
                  <a:cubicBezTo>
                    <a:pt x="388" y="1"/>
                    <a:pt x="1" y="938"/>
                    <a:pt x="550" y="1476"/>
                  </a:cubicBezTo>
                  <a:cubicBezTo>
                    <a:pt x="729" y="1654"/>
                    <a:pt x="948" y="1734"/>
                    <a:pt x="1162" y="1734"/>
                  </a:cubicBezTo>
                  <a:cubicBezTo>
                    <a:pt x="1609" y="1734"/>
                    <a:pt x="2037" y="1387"/>
                    <a:pt x="2037" y="863"/>
                  </a:cubicBezTo>
                  <a:cubicBezTo>
                    <a:pt x="2037"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a:extLst>
                <a:ext uri="{FF2B5EF4-FFF2-40B4-BE49-F238E27FC236}">
                  <a16:creationId xmlns:a16="http://schemas.microsoft.com/office/drawing/2014/main" id="{2DE44E79-3A38-F139-10D6-09A818BA9B9E}"/>
                </a:ext>
              </a:extLst>
            </p:cNvPr>
            <p:cNvSpPr/>
            <p:nvPr/>
          </p:nvSpPr>
          <p:spPr>
            <a:xfrm>
              <a:off x="4584775" y="2805775"/>
              <a:ext cx="25350" cy="21500"/>
            </a:xfrm>
            <a:custGeom>
              <a:avLst/>
              <a:gdLst/>
              <a:ahLst/>
              <a:cxnLst/>
              <a:rect l="l" t="t" r="r" b="b"/>
              <a:pathLst>
                <a:path w="1014" h="860" extrusionOk="0">
                  <a:moveTo>
                    <a:pt x="576" y="0"/>
                  </a:moveTo>
                  <a:cubicBezTo>
                    <a:pt x="188" y="0"/>
                    <a:pt x="1" y="463"/>
                    <a:pt x="276" y="738"/>
                  </a:cubicBezTo>
                  <a:cubicBezTo>
                    <a:pt x="364" y="822"/>
                    <a:pt x="471" y="860"/>
                    <a:pt x="576" y="860"/>
                  </a:cubicBezTo>
                  <a:cubicBezTo>
                    <a:pt x="799" y="860"/>
                    <a:pt x="1013" y="689"/>
                    <a:pt x="1013" y="425"/>
                  </a:cubicBezTo>
                  <a:cubicBezTo>
                    <a:pt x="1001" y="188"/>
                    <a:pt x="813"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a:extLst>
                <a:ext uri="{FF2B5EF4-FFF2-40B4-BE49-F238E27FC236}">
                  <a16:creationId xmlns:a16="http://schemas.microsoft.com/office/drawing/2014/main" id="{4219AE2A-6344-3633-8B4A-EE84FA69D712}"/>
                </a:ext>
              </a:extLst>
            </p:cNvPr>
            <p:cNvSpPr/>
            <p:nvPr/>
          </p:nvSpPr>
          <p:spPr>
            <a:xfrm>
              <a:off x="4439825" y="2915125"/>
              <a:ext cx="50625" cy="43325"/>
            </a:xfrm>
            <a:custGeom>
              <a:avLst/>
              <a:gdLst/>
              <a:ahLst/>
              <a:cxnLst/>
              <a:rect l="l" t="t" r="r" b="b"/>
              <a:pathLst>
                <a:path w="2025" h="1733" extrusionOk="0">
                  <a:moveTo>
                    <a:pt x="1163" y="0"/>
                  </a:moveTo>
                  <a:cubicBezTo>
                    <a:pt x="388" y="0"/>
                    <a:pt x="0" y="937"/>
                    <a:pt x="550" y="1475"/>
                  </a:cubicBezTo>
                  <a:cubicBezTo>
                    <a:pt x="728" y="1653"/>
                    <a:pt x="946" y="1733"/>
                    <a:pt x="1159" y="1733"/>
                  </a:cubicBezTo>
                  <a:cubicBezTo>
                    <a:pt x="1602" y="1733"/>
                    <a:pt x="2025" y="1386"/>
                    <a:pt x="2025" y="862"/>
                  </a:cubicBezTo>
                  <a:cubicBezTo>
                    <a:pt x="2025" y="388"/>
                    <a:pt x="1637"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a:extLst>
                <a:ext uri="{FF2B5EF4-FFF2-40B4-BE49-F238E27FC236}">
                  <a16:creationId xmlns:a16="http://schemas.microsoft.com/office/drawing/2014/main" id="{2DB1AD1E-E48B-5D53-0310-016BBCB993CF}"/>
                </a:ext>
              </a:extLst>
            </p:cNvPr>
            <p:cNvSpPr/>
            <p:nvPr/>
          </p:nvSpPr>
          <p:spPr>
            <a:xfrm>
              <a:off x="4454500" y="2926050"/>
              <a:ext cx="25025" cy="21500"/>
            </a:xfrm>
            <a:custGeom>
              <a:avLst/>
              <a:gdLst/>
              <a:ahLst/>
              <a:cxnLst/>
              <a:rect l="l" t="t" r="r" b="b"/>
              <a:pathLst>
                <a:path w="1001" h="860" extrusionOk="0">
                  <a:moveTo>
                    <a:pt x="576" y="1"/>
                  </a:moveTo>
                  <a:cubicBezTo>
                    <a:pt x="188" y="1"/>
                    <a:pt x="1" y="463"/>
                    <a:pt x="276" y="738"/>
                  </a:cubicBezTo>
                  <a:cubicBezTo>
                    <a:pt x="360" y="822"/>
                    <a:pt x="464" y="860"/>
                    <a:pt x="567" y="860"/>
                  </a:cubicBezTo>
                  <a:cubicBezTo>
                    <a:pt x="787" y="860"/>
                    <a:pt x="1000" y="689"/>
                    <a:pt x="1000" y="425"/>
                  </a:cubicBezTo>
                  <a:cubicBezTo>
                    <a:pt x="1000" y="188"/>
                    <a:pt x="813" y="1"/>
                    <a:pt x="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a:extLst>
                <a:ext uri="{FF2B5EF4-FFF2-40B4-BE49-F238E27FC236}">
                  <a16:creationId xmlns:a16="http://schemas.microsoft.com/office/drawing/2014/main" id="{77AB56E9-0085-3108-F60D-EDD292E5BBB6}"/>
                </a:ext>
              </a:extLst>
            </p:cNvPr>
            <p:cNvSpPr/>
            <p:nvPr/>
          </p:nvSpPr>
          <p:spPr>
            <a:xfrm>
              <a:off x="4347650" y="2826700"/>
              <a:ext cx="50650" cy="43350"/>
            </a:xfrm>
            <a:custGeom>
              <a:avLst/>
              <a:gdLst/>
              <a:ahLst/>
              <a:cxnLst/>
              <a:rect l="l" t="t" r="r" b="b"/>
              <a:pathLst>
                <a:path w="2026" h="1734" extrusionOk="0">
                  <a:moveTo>
                    <a:pt x="1163" y="1"/>
                  </a:moveTo>
                  <a:cubicBezTo>
                    <a:pt x="388" y="1"/>
                    <a:pt x="1" y="925"/>
                    <a:pt x="538" y="1475"/>
                  </a:cubicBezTo>
                  <a:cubicBezTo>
                    <a:pt x="716" y="1653"/>
                    <a:pt x="935" y="1733"/>
                    <a:pt x="1150" y="1733"/>
                  </a:cubicBezTo>
                  <a:cubicBezTo>
                    <a:pt x="1597" y="1733"/>
                    <a:pt x="2025" y="1386"/>
                    <a:pt x="2025" y="863"/>
                  </a:cubicBezTo>
                  <a:cubicBezTo>
                    <a:pt x="2025"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a:extLst>
                <a:ext uri="{FF2B5EF4-FFF2-40B4-BE49-F238E27FC236}">
                  <a16:creationId xmlns:a16="http://schemas.microsoft.com/office/drawing/2014/main" id="{0DC05545-C93C-6CD9-D93E-0143AB6BC612}"/>
                </a:ext>
              </a:extLst>
            </p:cNvPr>
            <p:cNvSpPr/>
            <p:nvPr/>
          </p:nvSpPr>
          <p:spPr>
            <a:xfrm>
              <a:off x="4362350" y="2837625"/>
              <a:ext cx="25000" cy="21425"/>
            </a:xfrm>
            <a:custGeom>
              <a:avLst/>
              <a:gdLst/>
              <a:ahLst/>
              <a:cxnLst/>
              <a:rect l="l" t="t" r="r" b="b"/>
              <a:pathLst>
                <a:path w="1000" h="857" extrusionOk="0">
                  <a:moveTo>
                    <a:pt x="575" y="1"/>
                  </a:moveTo>
                  <a:cubicBezTo>
                    <a:pt x="188" y="1"/>
                    <a:pt x="0" y="463"/>
                    <a:pt x="263" y="726"/>
                  </a:cubicBezTo>
                  <a:cubicBezTo>
                    <a:pt x="353" y="816"/>
                    <a:pt x="463" y="856"/>
                    <a:pt x="571" y="856"/>
                  </a:cubicBezTo>
                  <a:cubicBezTo>
                    <a:pt x="791" y="856"/>
                    <a:pt x="1000" y="686"/>
                    <a:pt x="1000" y="426"/>
                  </a:cubicBezTo>
                  <a:cubicBezTo>
                    <a:pt x="1000" y="188"/>
                    <a:pt x="800"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39">
            <a:extLst>
              <a:ext uri="{FF2B5EF4-FFF2-40B4-BE49-F238E27FC236}">
                <a16:creationId xmlns:a16="http://schemas.microsoft.com/office/drawing/2014/main" id="{B40DAFAF-4067-4CEB-96E5-AD21B76EC9EB}"/>
              </a:ext>
            </a:extLst>
          </p:cNvPr>
          <p:cNvGrpSpPr/>
          <p:nvPr/>
        </p:nvGrpSpPr>
        <p:grpSpPr>
          <a:xfrm>
            <a:off x="3765290" y="4450457"/>
            <a:ext cx="1141869" cy="317842"/>
            <a:chOff x="6289700" y="4748575"/>
            <a:chExt cx="934350" cy="260100"/>
          </a:xfrm>
        </p:grpSpPr>
        <p:sp>
          <p:nvSpPr>
            <p:cNvPr id="1033" name="Google Shape;1033;p39">
              <a:extLst>
                <a:ext uri="{FF2B5EF4-FFF2-40B4-BE49-F238E27FC236}">
                  <a16:creationId xmlns:a16="http://schemas.microsoft.com/office/drawing/2014/main" id="{B0CBBE22-7AF4-07B6-60BF-B686607E51F2}"/>
                </a:ext>
              </a:extLst>
            </p:cNvPr>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a:extLst>
                <a:ext uri="{FF2B5EF4-FFF2-40B4-BE49-F238E27FC236}">
                  <a16:creationId xmlns:a16="http://schemas.microsoft.com/office/drawing/2014/main" id="{F14EDBAB-815A-533E-93A2-85A0349AFB81}"/>
                </a:ext>
              </a:extLst>
            </p:cNvPr>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a:extLst>
                <a:ext uri="{FF2B5EF4-FFF2-40B4-BE49-F238E27FC236}">
                  <a16:creationId xmlns:a16="http://schemas.microsoft.com/office/drawing/2014/main" id="{1D556886-708A-F1DE-D751-B3B8750B58A0}"/>
                </a:ext>
              </a:extLst>
            </p:cNvPr>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95194D0E-7B4D-134D-CDEA-283F1061C3C2}"/>
              </a:ext>
            </a:extLst>
          </p:cNvPr>
          <p:cNvSpPr txBox="1"/>
          <p:nvPr/>
        </p:nvSpPr>
        <p:spPr>
          <a:xfrm>
            <a:off x="1185623" y="1035625"/>
            <a:ext cx="6577700" cy="3477875"/>
          </a:xfrm>
          <a:prstGeom prst="rect">
            <a:avLst/>
          </a:prstGeom>
          <a:noFill/>
        </p:spPr>
        <p:txBody>
          <a:bodyPr wrap="square" rtlCol="0">
            <a:spAutoFit/>
          </a:bodyPr>
          <a:lstStyle/>
          <a:p>
            <a:r>
              <a:rPr lang="en-US" sz="2000" dirty="0">
                <a:solidFill>
                  <a:schemeClr val="tx1"/>
                </a:solidFill>
                <a:latin typeface="Georgia" panose="02040502050405020303" pitchFamily="18" charset="0"/>
              </a:rPr>
              <a:t>So we deprecated the use of </a:t>
            </a:r>
            <a:r>
              <a:rPr lang="en-US" sz="2000" dirty="0" err="1">
                <a:solidFill>
                  <a:schemeClr val="tx1"/>
                </a:solidFill>
                <a:latin typeface="Georgia" panose="02040502050405020303" pitchFamily="18" charset="0"/>
              </a:rPr>
              <a:t>PyTorch</a:t>
            </a:r>
            <a:r>
              <a:rPr lang="en-US" sz="2000" dirty="0">
                <a:solidFill>
                  <a:schemeClr val="tx1"/>
                </a:solidFill>
                <a:latin typeface="Georgia" panose="02040502050405020303" pitchFamily="18" charset="0"/>
              </a:rPr>
              <a:t>, and proceeded with just Scikit-learn only.</a:t>
            </a:r>
          </a:p>
          <a:p>
            <a:endParaRPr lang="en-US" sz="2000" dirty="0">
              <a:solidFill>
                <a:schemeClr val="tx1"/>
              </a:solidFill>
              <a:latin typeface="Georgia" panose="02040502050405020303" pitchFamily="18" charset="0"/>
            </a:endParaRPr>
          </a:p>
          <a:p>
            <a:r>
              <a:rPr lang="en-US" sz="2000" dirty="0">
                <a:solidFill>
                  <a:schemeClr val="tx1"/>
                </a:solidFill>
                <a:latin typeface="Georgia" panose="02040502050405020303" pitchFamily="18" charset="0"/>
              </a:rPr>
              <a:t>Scikit-learn has various models like SVM (this too has various “kernels”), Logistic Regression, Decision Trees, Naïve Bayes, KNN, etc. </a:t>
            </a:r>
          </a:p>
          <a:p>
            <a:endParaRPr lang="en-US" sz="2000" dirty="0">
              <a:solidFill>
                <a:schemeClr val="tx1"/>
              </a:solidFill>
              <a:latin typeface="Georgia" panose="02040502050405020303" pitchFamily="18" charset="0"/>
            </a:endParaRPr>
          </a:p>
          <a:p>
            <a:r>
              <a:rPr lang="en-US" sz="2000" dirty="0">
                <a:solidFill>
                  <a:schemeClr val="tx1"/>
                </a:solidFill>
                <a:latin typeface="Georgia" panose="02040502050405020303" pitchFamily="18" charset="0"/>
              </a:rPr>
              <a:t>After trying and testing all these models (with different parameters and kernels), we selected SVM (linear kernel) since it gave us the best accuracy without either underfitting or overfitting.</a:t>
            </a:r>
            <a:endParaRPr lang="en-IN" sz="2000" dirty="0">
              <a:solidFill>
                <a:schemeClr val="tx1"/>
              </a:solidFill>
              <a:latin typeface="Georgia" panose="02040502050405020303" pitchFamily="18" charset="0"/>
            </a:endParaRPr>
          </a:p>
        </p:txBody>
      </p:sp>
    </p:spTree>
    <p:extLst>
      <p:ext uri="{BB962C8B-B14F-4D97-AF65-F5344CB8AC3E}">
        <p14:creationId xmlns:p14="http://schemas.microsoft.com/office/powerpoint/2010/main" val="31876379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07">
          <a:extLst>
            <a:ext uri="{FF2B5EF4-FFF2-40B4-BE49-F238E27FC236}">
              <a16:creationId xmlns:a16="http://schemas.microsoft.com/office/drawing/2014/main" id="{A12EB7F9-F934-605A-5A8C-7E1E6C6B5394}"/>
            </a:ext>
          </a:extLst>
        </p:cNvPr>
        <p:cNvGrpSpPr/>
        <p:nvPr/>
      </p:nvGrpSpPr>
      <p:grpSpPr>
        <a:xfrm>
          <a:off x="0" y="0"/>
          <a:ext cx="0" cy="0"/>
          <a:chOff x="0" y="0"/>
          <a:chExt cx="0" cy="0"/>
        </a:xfrm>
      </p:grpSpPr>
      <p:sp>
        <p:nvSpPr>
          <p:cNvPr id="1211" name="Google Shape;1211;p43">
            <a:extLst>
              <a:ext uri="{FF2B5EF4-FFF2-40B4-BE49-F238E27FC236}">
                <a16:creationId xmlns:a16="http://schemas.microsoft.com/office/drawing/2014/main" id="{08330506-1E28-CF7F-F665-570CA94B4BA7}"/>
              </a:ext>
            </a:extLst>
          </p:cNvPr>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Berlin Sans FB Demi" panose="020E0802020502020306" pitchFamily="34" charset="0"/>
              </a:rPr>
              <a:t>CONCLUSION</a:t>
            </a:r>
            <a:endParaRPr dirty="0">
              <a:latin typeface="Berlin Sans FB Demi" panose="020E0802020502020306" pitchFamily="34" charset="0"/>
            </a:endParaRPr>
          </a:p>
        </p:txBody>
      </p:sp>
      <p:grpSp>
        <p:nvGrpSpPr>
          <p:cNvPr id="1218" name="Google Shape;1218;p43">
            <a:extLst>
              <a:ext uri="{FF2B5EF4-FFF2-40B4-BE49-F238E27FC236}">
                <a16:creationId xmlns:a16="http://schemas.microsoft.com/office/drawing/2014/main" id="{87C294A3-2588-1DF6-66A5-1F7C738931EB}"/>
              </a:ext>
            </a:extLst>
          </p:cNvPr>
          <p:cNvGrpSpPr/>
          <p:nvPr/>
        </p:nvGrpSpPr>
        <p:grpSpPr>
          <a:xfrm rot="5400000">
            <a:off x="7602775" y="68875"/>
            <a:ext cx="260100" cy="1382325"/>
            <a:chOff x="6836575" y="1564475"/>
            <a:chExt cx="260100" cy="1382325"/>
          </a:xfrm>
        </p:grpSpPr>
        <p:sp>
          <p:nvSpPr>
            <p:cNvPr id="1219" name="Google Shape;1219;p43">
              <a:extLst>
                <a:ext uri="{FF2B5EF4-FFF2-40B4-BE49-F238E27FC236}">
                  <a16:creationId xmlns:a16="http://schemas.microsoft.com/office/drawing/2014/main" id="{E23B9174-2C62-5138-C816-19DD494FF968}"/>
                </a:ext>
              </a:extLst>
            </p:cNvPr>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3">
              <a:extLst>
                <a:ext uri="{FF2B5EF4-FFF2-40B4-BE49-F238E27FC236}">
                  <a16:creationId xmlns:a16="http://schemas.microsoft.com/office/drawing/2014/main" id="{E2C4DBB1-5748-114E-1DE2-52BDEC875DF3}"/>
                </a:ext>
              </a:extLst>
            </p:cNvPr>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3">
              <a:extLst>
                <a:ext uri="{FF2B5EF4-FFF2-40B4-BE49-F238E27FC236}">
                  <a16:creationId xmlns:a16="http://schemas.microsoft.com/office/drawing/2014/main" id="{3513E13C-AE53-E93B-F564-237D6493BFBC}"/>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3">
              <a:extLst>
                <a:ext uri="{FF2B5EF4-FFF2-40B4-BE49-F238E27FC236}">
                  <a16:creationId xmlns:a16="http://schemas.microsoft.com/office/drawing/2014/main" id="{665C43E0-01D3-39BD-FA79-A9947B75AF09}"/>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3">
            <a:extLst>
              <a:ext uri="{FF2B5EF4-FFF2-40B4-BE49-F238E27FC236}">
                <a16:creationId xmlns:a16="http://schemas.microsoft.com/office/drawing/2014/main" id="{A589C144-4AF9-3C99-F3B9-816225C8105E}"/>
              </a:ext>
            </a:extLst>
          </p:cNvPr>
          <p:cNvGrpSpPr/>
          <p:nvPr/>
        </p:nvGrpSpPr>
        <p:grpSpPr>
          <a:xfrm>
            <a:off x="6503420" y="1073466"/>
            <a:ext cx="2073036" cy="5222086"/>
            <a:chOff x="3827467" y="1557988"/>
            <a:chExt cx="451013" cy="1136125"/>
          </a:xfrm>
        </p:grpSpPr>
        <p:sp>
          <p:nvSpPr>
            <p:cNvPr id="1224" name="Google Shape;1224;p43">
              <a:extLst>
                <a:ext uri="{FF2B5EF4-FFF2-40B4-BE49-F238E27FC236}">
                  <a16:creationId xmlns:a16="http://schemas.microsoft.com/office/drawing/2014/main" id="{7D1DBD03-6BB4-1839-487B-6436270C6165}"/>
                </a:ext>
              </a:extLst>
            </p:cNvPr>
            <p:cNvSpPr/>
            <p:nvPr/>
          </p:nvSpPr>
          <p:spPr>
            <a:xfrm>
              <a:off x="3827467" y="1557988"/>
              <a:ext cx="451013" cy="1136125"/>
            </a:xfrm>
            <a:custGeom>
              <a:avLst/>
              <a:gdLst/>
              <a:ahLst/>
              <a:cxnLst/>
              <a:rect l="l" t="t" r="r" b="b"/>
              <a:pathLst>
                <a:path w="17846" h="44955" extrusionOk="0">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 name="Google Shape;1225;p43">
              <a:extLst>
                <a:ext uri="{FF2B5EF4-FFF2-40B4-BE49-F238E27FC236}">
                  <a16:creationId xmlns:a16="http://schemas.microsoft.com/office/drawing/2014/main" id="{1D1A3A71-72D7-767F-4DE9-21F5F38F7721}"/>
                </a:ext>
              </a:extLst>
            </p:cNvPr>
            <p:cNvGrpSpPr/>
            <p:nvPr/>
          </p:nvGrpSpPr>
          <p:grpSpPr>
            <a:xfrm>
              <a:off x="3979228" y="1581563"/>
              <a:ext cx="147768" cy="558502"/>
              <a:chOff x="3979228" y="1581563"/>
              <a:chExt cx="147768" cy="558502"/>
            </a:xfrm>
          </p:grpSpPr>
          <p:sp>
            <p:nvSpPr>
              <p:cNvPr id="1226" name="Google Shape;1226;p43">
                <a:extLst>
                  <a:ext uri="{FF2B5EF4-FFF2-40B4-BE49-F238E27FC236}">
                    <a16:creationId xmlns:a16="http://schemas.microsoft.com/office/drawing/2014/main" id="{16221429-012A-E01D-C947-A2DC3354CD7F}"/>
                  </a:ext>
                </a:extLst>
              </p:cNvPr>
              <p:cNvSpPr/>
              <p:nvPr/>
            </p:nvSpPr>
            <p:spPr>
              <a:xfrm>
                <a:off x="3979228" y="1780614"/>
                <a:ext cx="147768" cy="143194"/>
              </a:xfrm>
              <a:custGeom>
                <a:avLst/>
                <a:gdLst/>
                <a:ahLst/>
                <a:cxnLst/>
                <a:rect l="l" t="t" r="r" b="b"/>
                <a:pathLst>
                  <a:path w="5847" h="5666" extrusionOk="0">
                    <a:moveTo>
                      <a:pt x="2918" y="0"/>
                    </a:moveTo>
                    <a:cubicBezTo>
                      <a:pt x="2881" y="0"/>
                      <a:pt x="2844" y="8"/>
                      <a:pt x="2812" y="25"/>
                    </a:cubicBezTo>
                    <a:cubicBezTo>
                      <a:pt x="2768" y="52"/>
                      <a:pt x="2741" y="101"/>
                      <a:pt x="2746" y="150"/>
                    </a:cubicBezTo>
                    <a:lnTo>
                      <a:pt x="2774" y="1785"/>
                    </a:lnTo>
                    <a:cubicBezTo>
                      <a:pt x="2774" y="1785"/>
                      <a:pt x="2720" y="1882"/>
                      <a:pt x="2677" y="1882"/>
                    </a:cubicBezTo>
                    <a:cubicBezTo>
                      <a:pt x="2655" y="1882"/>
                      <a:pt x="2636" y="1857"/>
                      <a:pt x="2626" y="1785"/>
                    </a:cubicBezTo>
                    <a:cubicBezTo>
                      <a:pt x="2594" y="1567"/>
                      <a:pt x="2594" y="689"/>
                      <a:pt x="2507" y="471"/>
                    </a:cubicBezTo>
                    <a:cubicBezTo>
                      <a:pt x="2453" y="339"/>
                      <a:pt x="2311" y="240"/>
                      <a:pt x="2136" y="240"/>
                    </a:cubicBezTo>
                    <a:cubicBezTo>
                      <a:pt x="2023" y="240"/>
                      <a:pt x="1897" y="281"/>
                      <a:pt x="1771" y="379"/>
                    </a:cubicBezTo>
                    <a:cubicBezTo>
                      <a:pt x="1444" y="629"/>
                      <a:pt x="529" y="2095"/>
                      <a:pt x="322" y="2880"/>
                    </a:cubicBezTo>
                    <a:cubicBezTo>
                      <a:pt x="114" y="3659"/>
                      <a:pt x="0" y="4629"/>
                      <a:pt x="27" y="5005"/>
                    </a:cubicBezTo>
                    <a:cubicBezTo>
                      <a:pt x="59" y="5366"/>
                      <a:pt x="165" y="5666"/>
                      <a:pt x="486" y="5666"/>
                    </a:cubicBezTo>
                    <a:cubicBezTo>
                      <a:pt x="500" y="5666"/>
                      <a:pt x="514" y="5665"/>
                      <a:pt x="529" y="5664"/>
                    </a:cubicBezTo>
                    <a:cubicBezTo>
                      <a:pt x="883" y="5632"/>
                      <a:pt x="1270" y="5414"/>
                      <a:pt x="1357" y="5316"/>
                    </a:cubicBezTo>
                    <a:cubicBezTo>
                      <a:pt x="1444" y="5223"/>
                      <a:pt x="1477" y="5098"/>
                      <a:pt x="1771" y="5098"/>
                    </a:cubicBezTo>
                    <a:cubicBezTo>
                      <a:pt x="2065" y="5098"/>
                      <a:pt x="2452" y="5038"/>
                      <a:pt x="2534" y="4760"/>
                    </a:cubicBezTo>
                    <a:cubicBezTo>
                      <a:pt x="2621" y="4476"/>
                      <a:pt x="2741" y="3724"/>
                      <a:pt x="2774" y="3414"/>
                    </a:cubicBezTo>
                    <a:cubicBezTo>
                      <a:pt x="2806" y="3098"/>
                      <a:pt x="2741" y="2913"/>
                      <a:pt x="2774" y="2662"/>
                    </a:cubicBezTo>
                    <a:cubicBezTo>
                      <a:pt x="2790" y="2509"/>
                      <a:pt x="2801" y="2351"/>
                      <a:pt x="2801" y="2193"/>
                    </a:cubicBezTo>
                    <a:cubicBezTo>
                      <a:pt x="2834" y="2221"/>
                      <a:pt x="2877" y="2237"/>
                      <a:pt x="2921" y="2237"/>
                    </a:cubicBezTo>
                    <a:cubicBezTo>
                      <a:pt x="2964" y="2237"/>
                      <a:pt x="3008" y="2221"/>
                      <a:pt x="3046" y="2193"/>
                    </a:cubicBezTo>
                    <a:cubicBezTo>
                      <a:pt x="3046" y="2351"/>
                      <a:pt x="3057" y="2509"/>
                      <a:pt x="3073" y="2662"/>
                    </a:cubicBezTo>
                    <a:cubicBezTo>
                      <a:pt x="3101" y="2913"/>
                      <a:pt x="3046" y="3103"/>
                      <a:pt x="3073" y="3414"/>
                    </a:cubicBezTo>
                    <a:cubicBezTo>
                      <a:pt x="3101" y="3724"/>
                      <a:pt x="3220" y="4476"/>
                      <a:pt x="3308" y="4760"/>
                    </a:cubicBezTo>
                    <a:cubicBezTo>
                      <a:pt x="3400" y="5038"/>
                      <a:pt x="3782" y="5098"/>
                      <a:pt x="4076" y="5098"/>
                    </a:cubicBezTo>
                    <a:cubicBezTo>
                      <a:pt x="4370" y="5098"/>
                      <a:pt x="4403" y="5223"/>
                      <a:pt x="4490" y="5316"/>
                    </a:cubicBezTo>
                    <a:cubicBezTo>
                      <a:pt x="4577" y="5414"/>
                      <a:pt x="4964" y="5632"/>
                      <a:pt x="5318" y="5664"/>
                    </a:cubicBezTo>
                    <a:cubicBezTo>
                      <a:pt x="5333" y="5665"/>
                      <a:pt x="5347" y="5666"/>
                      <a:pt x="5361" y="5666"/>
                    </a:cubicBezTo>
                    <a:cubicBezTo>
                      <a:pt x="5682" y="5666"/>
                      <a:pt x="5788" y="5366"/>
                      <a:pt x="5820" y="5005"/>
                    </a:cubicBezTo>
                    <a:cubicBezTo>
                      <a:pt x="5847" y="4629"/>
                      <a:pt x="5722" y="3665"/>
                      <a:pt x="5514" y="2880"/>
                    </a:cubicBezTo>
                    <a:cubicBezTo>
                      <a:pt x="5313" y="2101"/>
                      <a:pt x="4397" y="629"/>
                      <a:pt x="4070" y="379"/>
                    </a:cubicBezTo>
                    <a:cubicBezTo>
                      <a:pt x="3943" y="281"/>
                      <a:pt x="3816" y="240"/>
                      <a:pt x="3703" y="240"/>
                    </a:cubicBezTo>
                    <a:cubicBezTo>
                      <a:pt x="3528" y="240"/>
                      <a:pt x="3388" y="339"/>
                      <a:pt x="3335" y="471"/>
                    </a:cubicBezTo>
                    <a:cubicBezTo>
                      <a:pt x="3242" y="695"/>
                      <a:pt x="3242" y="1567"/>
                      <a:pt x="3215" y="1785"/>
                    </a:cubicBezTo>
                    <a:cubicBezTo>
                      <a:pt x="3206" y="1857"/>
                      <a:pt x="3187" y="1882"/>
                      <a:pt x="3165" y="1882"/>
                    </a:cubicBezTo>
                    <a:cubicBezTo>
                      <a:pt x="3121" y="1882"/>
                      <a:pt x="3068" y="1785"/>
                      <a:pt x="3068" y="1785"/>
                    </a:cubicBezTo>
                    <a:lnTo>
                      <a:pt x="3095" y="150"/>
                    </a:lnTo>
                    <a:cubicBezTo>
                      <a:pt x="3095" y="101"/>
                      <a:pt x="3068" y="52"/>
                      <a:pt x="3024" y="25"/>
                    </a:cubicBezTo>
                    <a:cubicBezTo>
                      <a:pt x="2992" y="8"/>
                      <a:pt x="2955" y="0"/>
                      <a:pt x="2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3">
                <a:extLst>
                  <a:ext uri="{FF2B5EF4-FFF2-40B4-BE49-F238E27FC236}">
                    <a16:creationId xmlns:a16="http://schemas.microsoft.com/office/drawing/2014/main" id="{A597BF71-6710-8071-61A6-854649188146}"/>
                  </a:ext>
                </a:extLst>
              </p:cNvPr>
              <p:cNvSpPr/>
              <p:nvPr/>
            </p:nvSpPr>
            <p:spPr>
              <a:xfrm>
                <a:off x="4008696" y="1581563"/>
                <a:ext cx="88024" cy="80796"/>
              </a:xfrm>
              <a:custGeom>
                <a:avLst/>
                <a:gdLst/>
                <a:ahLst/>
                <a:cxnLst/>
                <a:rect l="l" t="t" r="r" b="b"/>
                <a:pathLst>
                  <a:path w="3483" h="3197" extrusionOk="0">
                    <a:moveTo>
                      <a:pt x="1263" y="1"/>
                    </a:moveTo>
                    <a:cubicBezTo>
                      <a:pt x="1025" y="1"/>
                      <a:pt x="746" y="51"/>
                      <a:pt x="512" y="385"/>
                    </a:cubicBezTo>
                    <a:cubicBezTo>
                      <a:pt x="191" y="831"/>
                      <a:pt x="0" y="1164"/>
                      <a:pt x="120" y="1676"/>
                    </a:cubicBezTo>
                    <a:cubicBezTo>
                      <a:pt x="196" y="2003"/>
                      <a:pt x="338" y="2139"/>
                      <a:pt x="540" y="2221"/>
                    </a:cubicBezTo>
                    <a:cubicBezTo>
                      <a:pt x="692" y="2281"/>
                      <a:pt x="834" y="2319"/>
                      <a:pt x="834" y="2319"/>
                    </a:cubicBezTo>
                    <a:cubicBezTo>
                      <a:pt x="883" y="2477"/>
                      <a:pt x="1014" y="2597"/>
                      <a:pt x="1177" y="2635"/>
                    </a:cubicBezTo>
                    <a:cubicBezTo>
                      <a:pt x="1373" y="2673"/>
                      <a:pt x="1586" y="2722"/>
                      <a:pt x="1586" y="2722"/>
                    </a:cubicBezTo>
                    <a:lnTo>
                      <a:pt x="1618" y="3098"/>
                    </a:lnTo>
                    <a:cubicBezTo>
                      <a:pt x="1618" y="3136"/>
                      <a:pt x="1646" y="3169"/>
                      <a:pt x="1684" y="3185"/>
                    </a:cubicBezTo>
                    <a:lnTo>
                      <a:pt x="1733" y="3196"/>
                    </a:lnTo>
                    <a:lnTo>
                      <a:pt x="1787" y="3185"/>
                    </a:lnTo>
                    <a:cubicBezTo>
                      <a:pt x="1831" y="3169"/>
                      <a:pt x="1858" y="3136"/>
                      <a:pt x="1864" y="3098"/>
                    </a:cubicBezTo>
                    <a:lnTo>
                      <a:pt x="1896" y="2722"/>
                    </a:lnTo>
                    <a:cubicBezTo>
                      <a:pt x="1896" y="2722"/>
                      <a:pt x="2103" y="2673"/>
                      <a:pt x="2300" y="2635"/>
                    </a:cubicBezTo>
                    <a:cubicBezTo>
                      <a:pt x="2463" y="2597"/>
                      <a:pt x="2594" y="2477"/>
                      <a:pt x="2648" y="2319"/>
                    </a:cubicBezTo>
                    <a:cubicBezTo>
                      <a:pt x="2648" y="2319"/>
                      <a:pt x="2790" y="2281"/>
                      <a:pt x="2937" y="2221"/>
                    </a:cubicBezTo>
                    <a:cubicBezTo>
                      <a:pt x="3144" y="2139"/>
                      <a:pt x="3280" y="2008"/>
                      <a:pt x="3362" y="1676"/>
                    </a:cubicBezTo>
                    <a:cubicBezTo>
                      <a:pt x="3482" y="1164"/>
                      <a:pt x="3291" y="831"/>
                      <a:pt x="2970" y="385"/>
                    </a:cubicBezTo>
                    <a:cubicBezTo>
                      <a:pt x="2731" y="51"/>
                      <a:pt x="2456" y="1"/>
                      <a:pt x="2219" y="1"/>
                    </a:cubicBezTo>
                    <a:cubicBezTo>
                      <a:pt x="2185" y="1"/>
                      <a:pt x="2152" y="2"/>
                      <a:pt x="2120" y="3"/>
                    </a:cubicBezTo>
                    <a:cubicBezTo>
                      <a:pt x="1744" y="14"/>
                      <a:pt x="1738" y="330"/>
                      <a:pt x="1738" y="330"/>
                    </a:cubicBezTo>
                    <a:cubicBezTo>
                      <a:pt x="1738" y="330"/>
                      <a:pt x="1738" y="14"/>
                      <a:pt x="1362" y="3"/>
                    </a:cubicBezTo>
                    <a:cubicBezTo>
                      <a:pt x="1330" y="2"/>
                      <a:pt x="1297" y="1"/>
                      <a:pt x="1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3">
                <a:extLst>
                  <a:ext uri="{FF2B5EF4-FFF2-40B4-BE49-F238E27FC236}">
                    <a16:creationId xmlns:a16="http://schemas.microsoft.com/office/drawing/2014/main" id="{CF56CC5A-A559-A95D-2FCB-75AEE3497ECB}"/>
                  </a:ext>
                </a:extLst>
              </p:cNvPr>
              <p:cNvSpPr/>
              <p:nvPr/>
            </p:nvSpPr>
            <p:spPr>
              <a:xfrm>
                <a:off x="4018199" y="1882715"/>
                <a:ext cx="105361" cy="130583"/>
              </a:xfrm>
              <a:custGeom>
                <a:avLst/>
                <a:gdLst/>
                <a:ahLst/>
                <a:cxnLst/>
                <a:rect l="l" t="t" r="r" b="b"/>
                <a:pathLst>
                  <a:path w="4169" h="5167" extrusionOk="0">
                    <a:moveTo>
                      <a:pt x="1613" y="1"/>
                    </a:moveTo>
                    <a:cubicBezTo>
                      <a:pt x="1613" y="1"/>
                      <a:pt x="1373" y="1259"/>
                      <a:pt x="1744" y="1804"/>
                    </a:cubicBezTo>
                    <a:cubicBezTo>
                      <a:pt x="1864" y="1973"/>
                      <a:pt x="2043" y="2098"/>
                      <a:pt x="2251" y="2142"/>
                    </a:cubicBezTo>
                    <a:cubicBezTo>
                      <a:pt x="2234" y="2251"/>
                      <a:pt x="2256" y="2360"/>
                      <a:pt x="2305" y="2453"/>
                    </a:cubicBezTo>
                    <a:cubicBezTo>
                      <a:pt x="2392" y="2594"/>
                      <a:pt x="2474" y="2709"/>
                      <a:pt x="2474" y="2709"/>
                    </a:cubicBezTo>
                    <a:cubicBezTo>
                      <a:pt x="2425" y="2774"/>
                      <a:pt x="2381" y="2850"/>
                      <a:pt x="2365" y="2932"/>
                    </a:cubicBezTo>
                    <a:cubicBezTo>
                      <a:pt x="2327" y="3052"/>
                      <a:pt x="2305" y="3177"/>
                      <a:pt x="2305" y="3303"/>
                    </a:cubicBezTo>
                    <a:cubicBezTo>
                      <a:pt x="2223" y="3335"/>
                      <a:pt x="2147" y="3384"/>
                      <a:pt x="2082" y="3439"/>
                    </a:cubicBezTo>
                    <a:cubicBezTo>
                      <a:pt x="1940" y="3553"/>
                      <a:pt x="1798" y="3837"/>
                      <a:pt x="1798" y="3837"/>
                    </a:cubicBezTo>
                    <a:cubicBezTo>
                      <a:pt x="1726" y="3778"/>
                      <a:pt x="1635" y="3745"/>
                      <a:pt x="1544" y="3745"/>
                    </a:cubicBezTo>
                    <a:cubicBezTo>
                      <a:pt x="1525" y="3745"/>
                      <a:pt x="1506" y="3747"/>
                      <a:pt x="1488" y="3749"/>
                    </a:cubicBezTo>
                    <a:cubicBezTo>
                      <a:pt x="1292" y="3782"/>
                      <a:pt x="1177" y="3864"/>
                      <a:pt x="1090" y="3864"/>
                    </a:cubicBezTo>
                    <a:cubicBezTo>
                      <a:pt x="1008" y="3864"/>
                      <a:pt x="926" y="3684"/>
                      <a:pt x="643" y="3640"/>
                    </a:cubicBezTo>
                    <a:cubicBezTo>
                      <a:pt x="599" y="3633"/>
                      <a:pt x="558" y="3629"/>
                      <a:pt x="520" y="3629"/>
                    </a:cubicBezTo>
                    <a:cubicBezTo>
                      <a:pt x="266" y="3629"/>
                      <a:pt x="152" y="3808"/>
                      <a:pt x="76" y="4202"/>
                    </a:cubicBezTo>
                    <a:cubicBezTo>
                      <a:pt x="0" y="4605"/>
                      <a:pt x="87" y="5166"/>
                      <a:pt x="87" y="5166"/>
                    </a:cubicBezTo>
                    <a:lnTo>
                      <a:pt x="409" y="5112"/>
                    </a:lnTo>
                    <a:cubicBezTo>
                      <a:pt x="409" y="5112"/>
                      <a:pt x="360" y="4512"/>
                      <a:pt x="414" y="4371"/>
                    </a:cubicBezTo>
                    <a:cubicBezTo>
                      <a:pt x="458" y="4262"/>
                      <a:pt x="504" y="4185"/>
                      <a:pt x="579" y="4185"/>
                    </a:cubicBezTo>
                    <a:cubicBezTo>
                      <a:pt x="598" y="4185"/>
                      <a:pt x="620" y="4190"/>
                      <a:pt x="643" y="4202"/>
                    </a:cubicBezTo>
                    <a:cubicBezTo>
                      <a:pt x="737" y="4253"/>
                      <a:pt x="795" y="4322"/>
                      <a:pt x="879" y="4322"/>
                    </a:cubicBezTo>
                    <a:cubicBezTo>
                      <a:pt x="892" y="4322"/>
                      <a:pt x="906" y="4320"/>
                      <a:pt x="921" y="4316"/>
                    </a:cubicBezTo>
                    <a:cubicBezTo>
                      <a:pt x="1000" y="4297"/>
                      <a:pt x="944" y="4266"/>
                      <a:pt x="957" y="4266"/>
                    </a:cubicBezTo>
                    <a:cubicBezTo>
                      <a:pt x="963" y="4266"/>
                      <a:pt x="983" y="4272"/>
                      <a:pt x="1035" y="4289"/>
                    </a:cubicBezTo>
                    <a:cubicBezTo>
                      <a:pt x="1204" y="4343"/>
                      <a:pt x="1319" y="4572"/>
                      <a:pt x="1744" y="4681"/>
                    </a:cubicBezTo>
                    <a:cubicBezTo>
                      <a:pt x="1872" y="4716"/>
                      <a:pt x="2037" y="4740"/>
                      <a:pt x="2220" y="4740"/>
                    </a:cubicBezTo>
                    <a:cubicBezTo>
                      <a:pt x="2636" y="4740"/>
                      <a:pt x="3141" y="4614"/>
                      <a:pt x="3493" y="4202"/>
                    </a:cubicBezTo>
                    <a:cubicBezTo>
                      <a:pt x="4000" y="3608"/>
                      <a:pt x="4169" y="2818"/>
                      <a:pt x="3831" y="2087"/>
                    </a:cubicBezTo>
                    <a:cubicBezTo>
                      <a:pt x="3562" y="1493"/>
                      <a:pt x="3343" y="1436"/>
                      <a:pt x="3120" y="1436"/>
                    </a:cubicBezTo>
                    <a:cubicBezTo>
                      <a:pt x="3067" y="1436"/>
                      <a:pt x="3013" y="1439"/>
                      <a:pt x="2959" y="1439"/>
                    </a:cubicBezTo>
                    <a:cubicBezTo>
                      <a:pt x="2676" y="1439"/>
                      <a:pt x="2561" y="1717"/>
                      <a:pt x="2311" y="1717"/>
                    </a:cubicBezTo>
                    <a:cubicBezTo>
                      <a:pt x="2054" y="1717"/>
                      <a:pt x="2071" y="1657"/>
                      <a:pt x="1967" y="1406"/>
                    </a:cubicBezTo>
                    <a:cubicBezTo>
                      <a:pt x="1913" y="1265"/>
                      <a:pt x="1880" y="802"/>
                      <a:pt x="1880" y="802"/>
                    </a:cubicBezTo>
                    <a:lnTo>
                      <a:pt x="16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3">
                <a:extLst>
                  <a:ext uri="{FF2B5EF4-FFF2-40B4-BE49-F238E27FC236}">
                    <a16:creationId xmlns:a16="http://schemas.microsoft.com/office/drawing/2014/main" id="{652C2BF8-D50E-E7D2-B7EB-DE4427A2F95A}"/>
                  </a:ext>
                </a:extLst>
              </p:cNvPr>
              <p:cNvSpPr/>
              <p:nvPr/>
            </p:nvSpPr>
            <p:spPr>
              <a:xfrm>
                <a:off x="3989413" y="2001041"/>
                <a:ext cx="124366" cy="139024"/>
              </a:xfrm>
              <a:custGeom>
                <a:avLst/>
                <a:gdLst/>
                <a:ahLst/>
                <a:cxnLst/>
                <a:rect l="l" t="t" r="r" b="b"/>
                <a:pathLst>
                  <a:path w="4921" h="5501" extrusionOk="0">
                    <a:moveTo>
                      <a:pt x="4286" y="0"/>
                    </a:moveTo>
                    <a:cubicBezTo>
                      <a:pt x="4184" y="0"/>
                      <a:pt x="4094" y="63"/>
                      <a:pt x="4065" y="163"/>
                    </a:cubicBezTo>
                    <a:cubicBezTo>
                      <a:pt x="4065" y="163"/>
                      <a:pt x="3998" y="60"/>
                      <a:pt x="3901" y="60"/>
                    </a:cubicBezTo>
                    <a:cubicBezTo>
                      <a:pt x="3877" y="60"/>
                      <a:pt x="3852" y="66"/>
                      <a:pt x="3825" y="81"/>
                    </a:cubicBezTo>
                    <a:cubicBezTo>
                      <a:pt x="3749" y="125"/>
                      <a:pt x="3689" y="190"/>
                      <a:pt x="3662" y="272"/>
                    </a:cubicBezTo>
                    <a:cubicBezTo>
                      <a:pt x="3662" y="272"/>
                      <a:pt x="3631" y="247"/>
                      <a:pt x="3586" y="247"/>
                    </a:cubicBezTo>
                    <a:cubicBezTo>
                      <a:pt x="3547" y="247"/>
                      <a:pt x="3499" y="264"/>
                      <a:pt x="3450" y="326"/>
                    </a:cubicBezTo>
                    <a:cubicBezTo>
                      <a:pt x="3379" y="402"/>
                      <a:pt x="3286" y="457"/>
                      <a:pt x="3182" y="479"/>
                    </a:cubicBezTo>
                    <a:lnTo>
                      <a:pt x="3024" y="560"/>
                    </a:lnTo>
                    <a:cubicBezTo>
                      <a:pt x="2926" y="609"/>
                      <a:pt x="2845" y="686"/>
                      <a:pt x="2785" y="773"/>
                    </a:cubicBezTo>
                    <a:cubicBezTo>
                      <a:pt x="2692" y="757"/>
                      <a:pt x="2605" y="746"/>
                      <a:pt x="2518" y="746"/>
                    </a:cubicBezTo>
                    <a:cubicBezTo>
                      <a:pt x="2431" y="751"/>
                      <a:pt x="2343" y="778"/>
                      <a:pt x="2278" y="827"/>
                    </a:cubicBezTo>
                    <a:cubicBezTo>
                      <a:pt x="2207" y="795"/>
                      <a:pt x="2136" y="778"/>
                      <a:pt x="2060" y="773"/>
                    </a:cubicBezTo>
                    <a:cubicBezTo>
                      <a:pt x="1973" y="773"/>
                      <a:pt x="1880" y="762"/>
                      <a:pt x="1793" y="746"/>
                    </a:cubicBezTo>
                    <a:cubicBezTo>
                      <a:pt x="1771" y="664"/>
                      <a:pt x="1717" y="593"/>
                      <a:pt x="1635" y="560"/>
                    </a:cubicBezTo>
                    <a:cubicBezTo>
                      <a:pt x="1602" y="544"/>
                      <a:pt x="1566" y="536"/>
                      <a:pt x="1529" y="536"/>
                    </a:cubicBezTo>
                    <a:cubicBezTo>
                      <a:pt x="1492" y="536"/>
                      <a:pt x="1455" y="544"/>
                      <a:pt x="1422" y="560"/>
                    </a:cubicBezTo>
                    <a:cubicBezTo>
                      <a:pt x="1401" y="479"/>
                      <a:pt x="1352" y="402"/>
                      <a:pt x="1286" y="348"/>
                    </a:cubicBezTo>
                    <a:cubicBezTo>
                      <a:pt x="1242" y="309"/>
                      <a:pt x="1192" y="290"/>
                      <a:pt x="1137" y="290"/>
                    </a:cubicBezTo>
                    <a:cubicBezTo>
                      <a:pt x="1123" y="290"/>
                      <a:pt x="1109" y="291"/>
                      <a:pt x="1096" y="293"/>
                    </a:cubicBezTo>
                    <a:lnTo>
                      <a:pt x="1019" y="184"/>
                    </a:lnTo>
                    <a:cubicBezTo>
                      <a:pt x="975" y="181"/>
                      <a:pt x="931" y="179"/>
                      <a:pt x="887" y="179"/>
                    </a:cubicBezTo>
                    <a:cubicBezTo>
                      <a:pt x="786" y="179"/>
                      <a:pt x="688" y="189"/>
                      <a:pt x="589" y="212"/>
                    </a:cubicBezTo>
                    <a:cubicBezTo>
                      <a:pt x="349" y="266"/>
                      <a:pt x="376" y="375"/>
                      <a:pt x="376" y="375"/>
                    </a:cubicBezTo>
                    <a:cubicBezTo>
                      <a:pt x="376" y="375"/>
                      <a:pt x="273" y="402"/>
                      <a:pt x="137" y="697"/>
                    </a:cubicBezTo>
                    <a:cubicBezTo>
                      <a:pt x="0" y="985"/>
                      <a:pt x="109" y="1094"/>
                      <a:pt x="82" y="1252"/>
                    </a:cubicBezTo>
                    <a:cubicBezTo>
                      <a:pt x="55" y="1416"/>
                      <a:pt x="137" y="1443"/>
                      <a:pt x="137" y="1443"/>
                    </a:cubicBezTo>
                    <a:lnTo>
                      <a:pt x="137" y="1547"/>
                    </a:lnTo>
                    <a:cubicBezTo>
                      <a:pt x="137" y="1656"/>
                      <a:pt x="191" y="1819"/>
                      <a:pt x="137" y="1950"/>
                    </a:cubicBezTo>
                    <a:cubicBezTo>
                      <a:pt x="82" y="2081"/>
                      <a:pt x="82" y="2059"/>
                      <a:pt x="109" y="2217"/>
                    </a:cubicBezTo>
                    <a:cubicBezTo>
                      <a:pt x="137" y="2375"/>
                      <a:pt x="82" y="2429"/>
                      <a:pt x="55" y="2538"/>
                    </a:cubicBezTo>
                    <a:cubicBezTo>
                      <a:pt x="44" y="2620"/>
                      <a:pt x="55" y="2702"/>
                      <a:pt x="82" y="2778"/>
                    </a:cubicBezTo>
                    <a:lnTo>
                      <a:pt x="28" y="2991"/>
                    </a:lnTo>
                    <a:cubicBezTo>
                      <a:pt x="0" y="3127"/>
                      <a:pt x="44" y="3263"/>
                      <a:pt x="137" y="3367"/>
                    </a:cubicBezTo>
                    <a:cubicBezTo>
                      <a:pt x="137" y="3367"/>
                      <a:pt x="164" y="3683"/>
                      <a:pt x="376" y="3846"/>
                    </a:cubicBezTo>
                    <a:cubicBezTo>
                      <a:pt x="426" y="3888"/>
                      <a:pt x="487" y="3909"/>
                      <a:pt x="549" y="3909"/>
                    </a:cubicBezTo>
                    <a:cubicBezTo>
                      <a:pt x="624" y="3909"/>
                      <a:pt x="699" y="3879"/>
                      <a:pt x="752" y="3819"/>
                    </a:cubicBezTo>
                    <a:cubicBezTo>
                      <a:pt x="801" y="4075"/>
                      <a:pt x="943" y="4304"/>
                      <a:pt x="1150" y="4462"/>
                    </a:cubicBezTo>
                    <a:cubicBezTo>
                      <a:pt x="1341" y="4462"/>
                      <a:pt x="1254" y="4413"/>
                      <a:pt x="1281" y="4304"/>
                    </a:cubicBezTo>
                    <a:cubicBezTo>
                      <a:pt x="1308" y="4195"/>
                      <a:pt x="1068" y="4119"/>
                      <a:pt x="992" y="4037"/>
                    </a:cubicBezTo>
                    <a:cubicBezTo>
                      <a:pt x="910" y="3955"/>
                      <a:pt x="883" y="3743"/>
                      <a:pt x="883" y="3743"/>
                    </a:cubicBezTo>
                    <a:cubicBezTo>
                      <a:pt x="976" y="3645"/>
                      <a:pt x="1057" y="3541"/>
                      <a:pt x="1123" y="3421"/>
                    </a:cubicBezTo>
                    <a:cubicBezTo>
                      <a:pt x="1205" y="3263"/>
                      <a:pt x="1096" y="3127"/>
                      <a:pt x="1014" y="2914"/>
                    </a:cubicBezTo>
                    <a:cubicBezTo>
                      <a:pt x="963" y="2774"/>
                      <a:pt x="899" y="2750"/>
                      <a:pt x="861" y="2750"/>
                    </a:cubicBezTo>
                    <a:cubicBezTo>
                      <a:pt x="841" y="2750"/>
                      <a:pt x="829" y="2756"/>
                      <a:pt x="829" y="2756"/>
                    </a:cubicBezTo>
                    <a:cubicBezTo>
                      <a:pt x="861" y="2631"/>
                      <a:pt x="867" y="2506"/>
                      <a:pt x="856" y="2380"/>
                    </a:cubicBezTo>
                    <a:cubicBezTo>
                      <a:pt x="829" y="2222"/>
                      <a:pt x="774" y="2222"/>
                      <a:pt x="774" y="2222"/>
                    </a:cubicBezTo>
                    <a:cubicBezTo>
                      <a:pt x="774" y="2222"/>
                      <a:pt x="829" y="1983"/>
                      <a:pt x="856" y="1874"/>
                    </a:cubicBezTo>
                    <a:cubicBezTo>
                      <a:pt x="883" y="1765"/>
                      <a:pt x="698" y="1525"/>
                      <a:pt x="698" y="1525"/>
                    </a:cubicBezTo>
                    <a:cubicBezTo>
                      <a:pt x="741" y="1421"/>
                      <a:pt x="796" y="1323"/>
                      <a:pt x="856" y="1231"/>
                    </a:cubicBezTo>
                    <a:cubicBezTo>
                      <a:pt x="938" y="1127"/>
                      <a:pt x="856" y="991"/>
                      <a:pt x="856" y="991"/>
                    </a:cubicBezTo>
                    <a:lnTo>
                      <a:pt x="856" y="991"/>
                    </a:lnTo>
                    <a:lnTo>
                      <a:pt x="1068" y="1018"/>
                    </a:lnTo>
                    <a:cubicBezTo>
                      <a:pt x="1068" y="1018"/>
                      <a:pt x="1150" y="1258"/>
                      <a:pt x="1281" y="1312"/>
                    </a:cubicBezTo>
                    <a:cubicBezTo>
                      <a:pt x="1300" y="1320"/>
                      <a:pt x="1320" y="1324"/>
                      <a:pt x="1339" y="1324"/>
                    </a:cubicBezTo>
                    <a:cubicBezTo>
                      <a:pt x="1453" y="1324"/>
                      <a:pt x="1553" y="1203"/>
                      <a:pt x="1553" y="1203"/>
                    </a:cubicBezTo>
                    <a:cubicBezTo>
                      <a:pt x="1635" y="1318"/>
                      <a:pt x="1760" y="1383"/>
                      <a:pt x="1897" y="1394"/>
                    </a:cubicBezTo>
                    <a:cubicBezTo>
                      <a:pt x="2033" y="1389"/>
                      <a:pt x="2169" y="1361"/>
                      <a:pt x="2300" y="1312"/>
                    </a:cubicBezTo>
                    <a:cubicBezTo>
                      <a:pt x="2300" y="1312"/>
                      <a:pt x="2512" y="1449"/>
                      <a:pt x="2698" y="1449"/>
                    </a:cubicBezTo>
                    <a:cubicBezTo>
                      <a:pt x="2888" y="1449"/>
                      <a:pt x="2937" y="1236"/>
                      <a:pt x="2937" y="1236"/>
                    </a:cubicBezTo>
                    <a:cubicBezTo>
                      <a:pt x="2937" y="1236"/>
                      <a:pt x="3083" y="1269"/>
                      <a:pt x="3193" y="1269"/>
                    </a:cubicBezTo>
                    <a:cubicBezTo>
                      <a:pt x="3217" y="1269"/>
                      <a:pt x="3240" y="1267"/>
                      <a:pt x="3259" y="1263"/>
                    </a:cubicBezTo>
                    <a:cubicBezTo>
                      <a:pt x="3346" y="1225"/>
                      <a:pt x="3417" y="1171"/>
                      <a:pt x="3471" y="1100"/>
                    </a:cubicBezTo>
                    <a:cubicBezTo>
                      <a:pt x="3471" y="1100"/>
                      <a:pt x="3507" y="1118"/>
                      <a:pt x="3572" y="1118"/>
                    </a:cubicBezTo>
                    <a:cubicBezTo>
                      <a:pt x="3621" y="1118"/>
                      <a:pt x="3686" y="1108"/>
                      <a:pt x="3766" y="1073"/>
                    </a:cubicBezTo>
                    <a:cubicBezTo>
                      <a:pt x="3880" y="1024"/>
                      <a:pt x="3989" y="964"/>
                      <a:pt x="4087" y="887"/>
                    </a:cubicBezTo>
                    <a:lnTo>
                      <a:pt x="4087" y="887"/>
                    </a:lnTo>
                    <a:cubicBezTo>
                      <a:pt x="4087" y="887"/>
                      <a:pt x="4011" y="1285"/>
                      <a:pt x="4060" y="1449"/>
                    </a:cubicBezTo>
                    <a:cubicBezTo>
                      <a:pt x="4098" y="1563"/>
                      <a:pt x="4125" y="1677"/>
                      <a:pt x="4142" y="1797"/>
                    </a:cubicBezTo>
                    <a:cubicBezTo>
                      <a:pt x="4060" y="1895"/>
                      <a:pt x="4005" y="2015"/>
                      <a:pt x="3984" y="2141"/>
                    </a:cubicBezTo>
                    <a:cubicBezTo>
                      <a:pt x="3951" y="2331"/>
                      <a:pt x="4087" y="2571"/>
                      <a:pt x="4087" y="2571"/>
                    </a:cubicBezTo>
                    <a:lnTo>
                      <a:pt x="4033" y="2784"/>
                    </a:lnTo>
                    <a:cubicBezTo>
                      <a:pt x="4000" y="2904"/>
                      <a:pt x="4022" y="3029"/>
                      <a:pt x="4087" y="3132"/>
                    </a:cubicBezTo>
                    <a:lnTo>
                      <a:pt x="4011" y="3318"/>
                    </a:lnTo>
                    <a:cubicBezTo>
                      <a:pt x="3929" y="3503"/>
                      <a:pt x="4011" y="3557"/>
                      <a:pt x="4011" y="3557"/>
                    </a:cubicBezTo>
                    <a:lnTo>
                      <a:pt x="3902" y="3666"/>
                    </a:lnTo>
                    <a:cubicBezTo>
                      <a:pt x="3793" y="3770"/>
                      <a:pt x="3875" y="3824"/>
                      <a:pt x="3875" y="3824"/>
                    </a:cubicBezTo>
                    <a:lnTo>
                      <a:pt x="3662" y="4037"/>
                    </a:lnTo>
                    <a:cubicBezTo>
                      <a:pt x="3662" y="4037"/>
                      <a:pt x="3558" y="3901"/>
                      <a:pt x="3422" y="3901"/>
                    </a:cubicBezTo>
                    <a:cubicBezTo>
                      <a:pt x="3335" y="3906"/>
                      <a:pt x="3248" y="3933"/>
                      <a:pt x="3182" y="3982"/>
                    </a:cubicBezTo>
                    <a:cubicBezTo>
                      <a:pt x="3182" y="3982"/>
                      <a:pt x="2965" y="3852"/>
                      <a:pt x="2807" y="3770"/>
                    </a:cubicBezTo>
                    <a:cubicBezTo>
                      <a:pt x="2747" y="3739"/>
                      <a:pt x="2682" y="3724"/>
                      <a:pt x="2612" y="3724"/>
                    </a:cubicBezTo>
                    <a:cubicBezTo>
                      <a:pt x="2497" y="3724"/>
                      <a:pt x="2367" y="3765"/>
                      <a:pt x="2218" y="3846"/>
                    </a:cubicBezTo>
                    <a:cubicBezTo>
                      <a:pt x="1978" y="3982"/>
                      <a:pt x="1951" y="4140"/>
                      <a:pt x="1924" y="4407"/>
                    </a:cubicBezTo>
                    <a:cubicBezTo>
                      <a:pt x="1897" y="4674"/>
                      <a:pt x="2087" y="4996"/>
                      <a:pt x="2136" y="5105"/>
                    </a:cubicBezTo>
                    <a:cubicBezTo>
                      <a:pt x="2191" y="5214"/>
                      <a:pt x="2109" y="5317"/>
                      <a:pt x="2191" y="5454"/>
                    </a:cubicBezTo>
                    <a:cubicBezTo>
                      <a:pt x="2212" y="5488"/>
                      <a:pt x="2242" y="5500"/>
                      <a:pt x="2275" y="5500"/>
                    </a:cubicBezTo>
                    <a:cubicBezTo>
                      <a:pt x="2369" y="5500"/>
                      <a:pt x="2485" y="5399"/>
                      <a:pt x="2485" y="5399"/>
                    </a:cubicBezTo>
                    <a:cubicBezTo>
                      <a:pt x="2485" y="5399"/>
                      <a:pt x="2562" y="5445"/>
                      <a:pt x="2644" y="5445"/>
                    </a:cubicBezTo>
                    <a:cubicBezTo>
                      <a:pt x="2671" y="5445"/>
                      <a:pt x="2699" y="5440"/>
                      <a:pt x="2725" y="5426"/>
                    </a:cubicBezTo>
                    <a:cubicBezTo>
                      <a:pt x="2834" y="5372"/>
                      <a:pt x="2779" y="5159"/>
                      <a:pt x="2888" y="4969"/>
                    </a:cubicBezTo>
                    <a:cubicBezTo>
                      <a:pt x="2997" y="4783"/>
                      <a:pt x="2943" y="4647"/>
                      <a:pt x="3024" y="4516"/>
                    </a:cubicBezTo>
                    <a:cubicBezTo>
                      <a:pt x="3043" y="4483"/>
                      <a:pt x="3061" y="4469"/>
                      <a:pt x="3077" y="4469"/>
                    </a:cubicBezTo>
                    <a:cubicBezTo>
                      <a:pt x="3126" y="4469"/>
                      <a:pt x="3162" y="4596"/>
                      <a:pt x="3182" y="4674"/>
                    </a:cubicBezTo>
                    <a:cubicBezTo>
                      <a:pt x="3201" y="4747"/>
                      <a:pt x="3301" y="4796"/>
                      <a:pt x="3415" y="4796"/>
                    </a:cubicBezTo>
                    <a:cubicBezTo>
                      <a:pt x="3471" y="4796"/>
                      <a:pt x="3531" y="4783"/>
                      <a:pt x="3586" y="4756"/>
                    </a:cubicBezTo>
                    <a:cubicBezTo>
                      <a:pt x="3638" y="4729"/>
                      <a:pt x="3695" y="4720"/>
                      <a:pt x="3754" y="4720"/>
                    </a:cubicBezTo>
                    <a:cubicBezTo>
                      <a:pt x="3873" y="4720"/>
                      <a:pt x="4005" y="4756"/>
                      <a:pt x="4147" y="4756"/>
                    </a:cubicBezTo>
                    <a:cubicBezTo>
                      <a:pt x="4354" y="4756"/>
                      <a:pt x="4332" y="4756"/>
                      <a:pt x="4490" y="4489"/>
                    </a:cubicBezTo>
                    <a:cubicBezTo>
                      <a:pt x="4654" y="4222"/>
                      <a:pt x="4572" y="4086"/>
                      <a:pt x="4654" y="3928"/>
                    </a:cubicBezTo>
                    <a:cubicBezTo>
                      <a:pt x="4730" y="3770"/>
                      <a:pt x="4839" y="3557"/>
                      <a:pt x="4812" y="3318"/>
                    </a:cubicBezTo>
                    <a:cubicBezTo>
                      <a:pt x="4785" y="3078"/>
                      <a:pt x="4785" y="3023"/>
                      <a:pt x="4757" y="2887"/>
                    </a:cubicBezTo>
                    <a:cubicBezTo>
                      <a:pt x="4730" y="2756"/>
                      <a:pt x="4839" y="2696"/>
                      <a:pt x="4812" y="2517"/>
                    </a:cubicBezTo>
                    <a:cubicBezTo>
                      <a:pt x="4785" y="2331"/>
                      <a:pt x="4757" y="2331"/>
                      <a:pt x="4839" y="2195"/>
                    </a:cubicBezTo>
                    <a:cubicBezTo>
                      <a:pt x="4888" y="2130"/>
                      <a:pt x="4861" y="2037"/>
                      <a:pt x="4785" y="2010"/>
                    </a:cubicBezTo>
                    <a:cubicBezTo>
                      <a:pt x="4806" y="1934"/>
                      <a:pt x="4834" y="1863"/>
                      <a:pt x="4866" y="1792"/>
                    </a:cubicBezTo>
                    <a:cubicBezTo>
                      <a:pt x="4921" y="1688"/>
                      <a:pt x="4812" y="1552"/>
                      <a:pt x="4812" y="1552"/>
                    </a:cubicBezTo>
                    <a:lnTo>
                      <a:pt x="4866" y="1416"/>
                    </a:lnTo>
                    <a:cubicBezTo>
                      <a:pt x="4921" y="1285"/>
                      <a:pt x="4703" y="1203"/>
                      <a:pt x="4703" y="1203"/>
                    </a:cubicBezTo>
                    <a:cubicBezTo>
                      <a:pt x="4768" y="1122"/>
                      <a:pt x="4806" y="1018"/>
                      <a:pt x="4812" y="909"/>
                    </a:cubicBezTo>
                    <a:cubicBezTo>
                      <a:pt x="4806" y="811"/>
                      <a:pt x="4741" y="718"/>
                      <a:pt x="4654" y="669"/>
                    </a:cubicBezTo>
                    <a:cubicBezTo>
                      <a:pt x="4697" y="571"/>
                      <a:pt x="4725" y="462"/>
                      <a:pt x="4730" y="348"/>
                    </a:cubicBezTo>
                    <a:cubicBezTo>
                      <a:pt x="4730" y="190"/>
                      <a:pt x="4545" y="32"/>
                      <a:pt x="4332" y="5"/>
                    </a:cubicBezTo>
                    <a:cubicBezTo>
                      <a:pt x="4317" y="2"/>
                      <a:pt x="4301" y="0"/>
                      <a:pt x="4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3">
                <a:extLst>
                  <a:ext uri="{FF2B5EF4-FFF2-40B4-BE49-F238E27FC236}">
                    <a16:creationId xmlns:a16="http://schemas.microsoft.com/office/drawing/2014/main" id="{98BAB0C1-3B5A-B4A6-3005-46B9505CE54E}"/>
                  </a:ext>
                </a:extLst>
              </p:cNvPr>
              <p:cNvSpPr/>
              <p:nvPr/>
            </p:nvSpPr>
            <p:spPr>
              <a:xfrm>
                <a:off x="3986785" y="1906092"/>
                <a:ext cx="116531" cy="79533"/>
              </a:xfrm>
              <a:custGeom>
                <a:avLst/>
                <a:gdLst/>
                <a:ahLst/>
                <a:cxnLst/>
                <a:rect l="l" t="t" r="r" b="b"/>
                <a:pathLst>
                  <a:path w="4611" h="3147" extrusionOk="0">
                    <a:moveTo>
                      <a:pt x="1352" y="1"/>
                    </a:moveTo>
                    <a:cubicBezTo>
                      <a:pt x="1277" y="1"/>
                      <a:pt x="1203" y="9"/>
                      <a:pt x="1129" y="24"/>
                    </a:cubicBezTo>
                    <a:cubicBezTo>
                      <a:pt x="753" y="100"/>
                      <a:pt x="448" y="198"/>
                      <a:pt x="273" y="378"/>
                    </a:cubicBezTo>
                    <a:cubicBezTo>
                      <a:pt x="1" y="650"/>
                      <a:pt x="93" y="787"/>
                      <a:pt x="126" y="1141"/>
                    </a:cubicBezTo>
                    <a:cubicBezTo>
                      <a:pt x="153" y="1495"/>
                      <a:pt x="213" y="1942"/>
                      <a:pt x="213" y="2323"/>
                    </a:cubicBezTo>
                    <a:cubicBezTo>
                      <a:pt x="213" y="2710"/>
                      <a:pt x="186" y="2884"/>
                      <a:pt x="300" y="3031"/>
                    </a:cubicBezTo>
                    <a:cubicBezTo>
                      <a:pt x="367" y="3113"/>
                      <a:pt x="420" y="3146"/>
                      <a:pt x="502" y="3146"/>
                    </a:cubicBezTo>
                    <a:cubicBezTo>
                      <a:pt x="568" y="3146"/>
                      <a:pt x="651" y="3125"/>
                      <a:pt x="775" y="3091"/>
                    </a:cubicBezTo>
                    <a:cubicBezTo>
                      <a:pt x="1189" y="2972"/>
                      <a:pt x="1042" y="2764"/>
                      <a:pt x="1336" y="2677"/>
                    </a:cubicBezTo>
                    <a:cubicBezTo>
                      <a:pt x="1630" y="2590"/>
                      <a:pt x="1897" y="2530"/>
                      <a:pt x="1897" y="2530"/>
                    </a:cubicBezTo>
                    <a:cubicBezTo>
                      <a:pt x="2131" y="2470"/>
                      <a:pt x="2338" y="2116"/>
                      <a:pt x="2338" y="2116"/>
                    </a:cubicBezTo>
                    <a:cubicBezTo>
                      <a:pt x="2371" y="2187"/>
                      <a:pt x="2415" y="2258"/>
                      <a:pt x="2458" y="2323"/>
                    </a:cubicBezTo>
                    <a:cubicBezTo>
                      <a:pt x="2502" y="2416"/>
                      <a:pt x="2529" y="2514"/>
                      <a:pt x="2545" y="2617"/>
                    </a:cubicBezTo>
                    <a:lnTo>
                      <a:pt x="2660" y="2590"/>
                    </a:lnTo>
                    <a:cubicBezTo>
                      <a:pt x="2644" y="2492"/>
                      <a:pt x="2644" y="2389"/>
                      <a:pt x="2660" y="2290"/>
                    </a:cubicBezTo>
                    <a:cubicBezTo>
                      <a:pt x="2693" y="2116"/>
                      <a:pt x="2605" y="2089"/>
                      <a:pt x="2927" y="2056"/>
                    </a:cubicBezTo>
                    <a:cubicBezTo>
                      <a:pt x="3254" y="2023"/>
                      <a:pt x="3461" y="1909"/>
                      <a:pt x="3695" y="1522"/>
                    </a:cubicBezTo>
                    <a:cubicBezTo>
                      <a:pt x="3929" y="1141"/>
                      <a:pt x="3989" y="934"/>
                      <a:pt x="4137" y="814"/>
                    </a:cubicBezTo>
                    <a:cubicBezTo>
                      <a:pt x="4284" y="699"/>
                      <a:pt x="4371" y="694"/>
                      <a:pt x="4523" y="547"/>
                    </a:cubicBezTo>
                    <a:cubicBezTo>
                      <a:pt x="4523" y="547"/>
                      <a:pt x="4611" y="492"/>
                      <a:pt x="4256" y="345"/>
                    </a:cubicBezTo>
                    <a:cubicBezTo>
                      <a:pt x="4040" y="255"/>
                      <a:pt x="3901" y="220"/>
                      <a:pt x="3725" y="220"/>
                    </a:cubicBezTo>
                    <a:cubicBezTo>
                      <a:pt x="3613" y="220"/>
                      <a:pt x="3486" y="235"/>
                      <a:pt x="3314" y="258"/>
                    </a:cubicBezTo>
                    <a:cubicBezTo>
                      <a:pt x="3057" y="289"/>
                      <a:pt x="2822" y="342"/>
                      <a:pt x="2596" y="342"/>
                    </a:cubicBezTo>
                    <a:cubicBezTo>
                      <a:pt x="2428" y="342"/>
                      <a:pt x="2266" y="313"/>
                      <a:pt x="2104" y="225"/>
                    </a:cubicBezTo>
                    <a:cubicBezTo>
                      <a:pt x="1814" y="70"/>
                      <a:pt x="1577" y="1"/>
                      <a:pt x="1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3">
                <a:extLst>
                  <a:ext uri="{FF2B5EF4-FFF2-40B4-BE49-F238E27FC236}">
                    <a16:creationId xmlns:a16="http://schemas.microsoft.com/office/drawing/2014/main" id="{44607946-4A60-5A83-9331-1F73874D6698}"/>
                  </a:ext>
                </a:extLst>
              </p:cNvPr>
              <p:cNvSpPr/>
              <p:nvPr/>
            </p:nvSpPr>
            <p:spPr>
              <a:xfrm>
                <a:off x="4034727" y="1804598"/>
                <a:ext cx="76980" cy="78597"/>
              </a:xfrm>
              <a:custGeom>
                <a:avLst/>
                <a:gdLst/>
                <a:ahLst/>
                <a:cxnLst/>
                <a:rect l="l" t="t" r="r" b="b"/>
                <a:pathLst>
                  <a:path w="3046" h="3110" extrusionOk="0">
                    <a:moveTo>
                      <a:pt x="486" y="0"/>
                    </a:moveTo>
                    <a:cubicBezTo>
                      <a:pt x="471" y="0"/>
                      <a:pt x="458" y="3"/>
                      <a:pt x="447" y="7"/>
                    </a:cubicBezTo>
                    <a:cubicBezTo>
                      <a:pt x="371" y="46"/>
                      <a:pt x="311" y="193"/>
                      <a:pt x="354" y="264"/>
                    </a:cubicBezTo>
                    <a:cubicBezTo>
                      <a:pt x="252" y="242"/>
                      <a:pt x="226" y="197"/>
                      <a:pt x="194" y="197"/>
                    </a:cubicBezTo>
                    <a:cubicBezTo>
                      <a:pt x="185" y="197"/>
                      <a:pt x="175" y="201"/>
                      <a:pt x="163" y="209"/>
                    </a:cubicBezTo>
                    <a:cubicBezTo>
                      <a:pt x="93" y="258"/>
                      <a:pt x="38" y="427"/>
                      <a:pt x="38" y="427"/>
                    </a:cubicBezTo>
                    <a:cubicBezTo>
                      <a:pt x="114" y="438"/>
                      <a:pt x="180" y="487"/>
                      <a:pt x="207" y="552"/>
                    </a:cubicBezTo>
                    <a:cubicBezTo>
                      <a:pt x="262" y="667"/>
                      <a:pt x="289" y="645"/>
                      <a:pt x="278" y="765"/>
                    </a:cubicBezTo>
                    <a:lnTo>
                      <a:pt x="272" y="765"/>
                    </a:lnTo>
                    <a:cubicBezTo>
                      <a:pt x="153" y="781"/>
                      <a:pt x="120" y="759"/>
                      <a:pt x="0" y="825"/>
                    </a:cubicBezTo>
                    <a:cubicBezTo>
                      <a:pt x="71" y="1114"/>
                      <a:pt x="142" y="1397"/>
                      <a:pt x="289" y="1648"/>
                    </a:cubicBezTo>
                    <a:lnTo>
                      <a:pt x="300" y="1735"/>
                    </a:lnTo>
                    <a:cubicBezTo>
                      <a:pt x="256" y="2323"/>
                      <a:pt x="708" y="2884"/>
                      <a:pt x="1270" y="3053"/>
                    </a:cubicBezTo>
                    <a:cubicBezTo>
                      <a:pt x="1406" y="3093"/>
                      <a:pt x="1544" y="3110"/>
                      <a:pt x="1683" y="3110"/>
                    </a:cubicBezTo>
                    <a:cubicBezTo>
                      <a:pt x="2040" y="3110"/>
                      <a:pt x="2401" y="3001"/>
                      <a:pt x="2746" y="2895"/>
                    </a:cubicBezTo>
                    <a:cubicBezTo>
                      <a:pt x="2812" y="2879"/>
                      <a:pt x="2970" y="2803"/>
                      <a:pt x="2986" y="2743"/>
                    </a:cubicBezTo>
                    <a:cubicBezTo>
                      <a:pt x="3046" y="2541"/>
                      <a:pt x="2921" y="2443"/>
                      <a:pt x="2910" y="2389"/>
                    </a:cubicBezTo>
                    <a:cubicBezTo>
                      <a:pt x="2795" y="1773"/>
                      <a:pt x="2496" y="1375"/>
                      <a:pt x="1940" y="1092"/>
                    </a:cubicBezTo>
                    <a:cubicBezTo>
                      <a:pt x="1738" y="983"/>
                      <a:pt x="1569" y="917"/>
                      <a:pt x="1569" y="917"/>
                    </a:cubicBezTo>
                    <a:cubicBezTo>
                      <a:pt x="1591" y="857"/>
                      <a:pt x="1580" y="792"/>
                      <a:pt x="1537" y="743"/>
                    </a:cubicBezTo>
                    <a:cubicBezTo>
                      <a:pt x="1526" y="667"/>
                      <a:pt x="1575" y="541"/>
                      <a:pt x="1537" y="438"/>
                    </a:cubicBezTo>
                    <a:cubicBezTo>
                      <a:pt x="1474" y="264"/>
                      <a:pt x="1385" y="228"/>
                      <a:pt x="1321" y="228"/>
                    </a:cubicBezTo>
                    <a:cubicBezTo>
                      <a:pt x="1275" y="228"/>
                      <a:pt x="1242" y="247"/>
                      <a:pt x="1242" y="247"/>
                    </a:cubicBezTo>
                    <a:cubicBezTo>
                      <a:pt x="1242" y="247"/>
                      <a:pt x="1025" y="101"/>
                      <a:pt x="845" y="101"/>
                    </a:cubicBezTo>
                    <a:cubicBezTo>
                      <a:pt x="797" y="101"/>
                      <a:pt x="752" y="112"/>
                      <a:pt x="714" y="138"/>
                    </a:cubicBezTo>
                    <a:cubicBezTo>
                      <a:pt x="691" y="73"/>
                      <a:pt x="569" y="0"/>
                      <a:pt x="4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TextBox 5">
            <a:extLst>
              <a:ext uri="{FF2B5EF4-FFF2-40B4-BE49-F238E27FC236}">
                <a16:creationId xmlns:a16="http://schemas.microsoft.com/office/drawing/2014/main" id="{692F8503-75DD-1188-E55F-8965829C6BD6}"/>
              </a:ext>
            </a:extLst>
          </p:cNvPr>
          <p:cNvSpPr txBox="1"/>
          <p:nvPr/>
        </p:nvSpPr>
        <p:spPr>
          <a:xfrm>
            <a:off x="468350" y="910794"/>
            <a:ext cx="5975591" cy="3416320"/>
          </a:xfrm>
          <a:prstGeom prst="rect">
            <a:avLst/>
          </a:prstGeom>
          <a:noFill/>
        </p:spPr>
        <p:txBody>
          <a:bodyPr wrap="square" rtlCol="0">
            <a:spAutoFit/>
          </a:bodyPr>
          <a:lstStyle/>
          <a:p>
            <a:endParaRPr lang="en-US" sz="1800" dirty="0">
              <a:solidFill>
                <a:schemeClr val="tx1"/>
              </a:solidFill>
              <a:latin typeface="Georgia" panose="02040502050405020303" pitchFamily="18" charset="0"/>
            </a:endParaRPr>
          </a:p>
          <a:p>
            <a:r>
              <a:rPr lang="en-US" sz="2200" dirty="0">
                <a:solidFill>
                  <a:schemeClr val="tx1"/>
                </a:solidFill>
                <a:latin typeface="Georgia" panose="02040502050405020303" pitchFamily="18" charset="0"/>
              </a:rPr>
              <a:t>The </a:t>
            </a:r>
            <a:r>
              <a:rPr lang="en-US" sz="2200" b="1" dirty="0">
                <a:solidFill>
                  <a:schemeClr val="tx1"/>
                </a:solidFill>
                <a:latin typeface="Georgia" panose="02040502050405020303" pitchFamily="18" charset="0"/>
              </a:rPr>
              <a:t>Advanced Skin Diseases System </a:t>
            </a:r>
            <a:r>
              <a:rPr lang="en-US" sz="2200" dirty="0">
                <a:solidFill>
                  <a:schemeClr val="tx1"/>
                </a:solidFill>
                <a:latin typeface="Georgia" panose="02040502050405020303" pitchFamily="18" charset="0"/>
              </a:rPr>
              <a:t>is an AI based image analyzer platform accessible from the web. It is a powerful tool that combines computer vision and machine learning to aid in identifying skin conditions with precision. By processing skin images to detect defects and providing accurate predictions, the system empowers users with valuable insights into their skin health. </a:t>
            </a:r>
          </a:p>
        </p:txBody>
      </p:sp>
    </p:spTree>
    <p:extLst>
      <p:ext uri="{BB962C8B-B14F-4D97-AF65-F5344CB8AC3E}">
        <p14:creationId xmlns:p14="http://schemas.microsoft.com/office/powerpoint/2010/main" val="1199511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38"/>
          <p:cNvSpPr txBox="1">
            <a:spLocks noGrp="1"/>
          </p:cNvSpPr>
          <p:nvPr>
            <p:ph type="title"/>
          </p:nvPr>
        </p:nvSpPr>
        <p:spPr>
          <a:xfrm>
            <a:off x="4061139" y="1578418"/>
            <a:ext cx="4431549" cy="171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6000" dirty="0">
                <a:latin typeface="Berlin Sans FB Demi" panose="020E0802020502020306" pitchFamily="34" charset="0"/>
              </a:rPr>
              <a:t>A</a:t>
            </a:r>
            <a:r>
              <a:rPr lang="en-IN" sz="6000" dirty="0">
                <a:latin typeface="Berlin Sans FB Demi" panose="020E0802020502020306" pitchFamily="34" charset="0"/>
              </a:rPr>
              <a:t>BOUT THE PROJECT</a:t>
            </a:r>
          </a:p>
        </p:txBody>
      </p:sp>
      <p:sp>
        <p:nvSpPr>
          <p:cNvPr id="818" name="Google Shape;818;p38"/>
          <p:cNvSpPr/>
          <p:nvPr/>
        </p:nvSpPr>
        <p:spPr>
          <a:xfrm>
            <a:off x="8306100" y="3788050"/>
            <a:ext cx="117900" cy="45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38"/>
          <p:cNvGrpSpPr/>
          <p:nvPr/>
        </p:nvGrpSpPr>
        <p:grpSpPr>
          <a:xfrm rot="5400000">
            <a:off x="5095850" y="212500"/>
            <a:ext cx="260100" cy="1382325"/>
            <a:chOff x="6836575" y="1564475"/>
            <a:chExt cx="260100" cy="1382325"/>
          </a:xfrm>
        </p:grpSpPr>
        <p:sp>
          <p:nvSpPr>
            <p:cNvPr id="820" name="Google Shape;820;p38"/>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8"/>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8"/>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8"/>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38"/>
          <p:cNvGrpSpPr/>
          <p:nvPr/>
        </p:nvGrpSpPr>
        <p:grpSpPr>
          <a:xfrm>
            <a:off x="1069232" y="1179558"/>
            <a:ext cx="2748942" cy="2748942"/>
            <a:chOff x="238125" y="865050"/>
            <a:chExt cx="1892950" cy="1892950"/>
          </a:xfrm>
        </p:grpSpPr>
        <p:sp>
          <p:nvSpPr>
            <p:cNvPr id="825" name="Google Shape;825;p38"/>
            <p:cNvSpPr/>
            <p:nvPr/>
          </p:nvSpPr>
          <p:spPr>
            <a:xfrm>
              <a:off x="238125" y="865050"/>
              <a:ext cx="1892950" cy="1892950"/>
            </a:xfrm>
            <a:custGeom>
              <a:avLst/>
              <a:gdLst/>
              <a:ahLst/>
              <a:cxnLst/>
              <a:rect l="l" t="t" r="r" b="b"/>
              <a:pathLst>
                <a:path w="75718" h="75718" extrusionOk="0">
                  <a:moveTo>
                    <a:pt x="37865" y="0"/>
                  </a:moveTo>
                  <a:cubicBezTo>
                    <a:pt x="16946" y="0"/>
                    <a:pt x="0" y="16945"/>
                    <a:pt x="0" y="37865"/>
                  </a:cubicBezTo>
                  <a:cubicBezTo>
                    <a:pt x="0" y="58772"/>
                    <a:pt x="16946" y="75717"/>
                    <a:pt x="37865" y="75717"/>
                  </a:cubicBezTo>
                  <a:cubicBezTo>
                    <a:pt x="58772" y="75717"/>
                    <a:pt x="75718" y="58772"/>
                    <a:pt x="75718" y="37865"/>
                  </a:cubicBezTo>
                  <a:cubicBezTo>
                    <a:pt x="75718" y="16945"/>
                    <a:pt x="58772" y="0"/>
                    <a:pt x="37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8"/>
            <p:cNvSpPr/>
            <p:nvPr/>
          </p:nvSpPr>
          <p:spPr>
            <a:xfrm>
              <a:off x="470875" y="2236250"/>
              <a:ext cx="1427775" cy="521750"/>
            </a:xfrm>
            <a:custGeom>
              <a:avLst/>
              <a:gdLst/>
              <a:ahLst/>
              <a:cxnLst/>
              <a:rect l="l" t="t" r="r" b="b"/>
              <a:pathLst>
                <a:path w="57111" h="20870" extrusionOk="0">
                  <a:moveTo>
                    <a:pt x="21323" y="1"/>
                  </a:moveTo>
                  <a:cubicBezTo>
                    <a:pt x="19045" y="1"/>
                    <a:pt x="9809" y="490"/>
                    <a:pt x="0" y="7860"/>
                  </a:cubicBezTo>
                  <a:cubicBezTo>
                    <a:pt x="7186" y="16121"/>
                    <a:pt x="17595" y="20869"/>
                    <a:pt x="28543" y="20869"/>
                  </a:cubicBezTo>
                  <a:cubicBezTo>
                    <a:pt x="28557" y="20869"/>
                    <a:pt x="28571" y="20869"/>
                    <a:pt x="28586" y="20869"/>
                  </a:cubicBezTo>
                  <a:cubicBezTo>
                    <a:pt x="39517" y="20869"/>
                    <a:pt x="49921" y="16135"/>
                    <a:pt x="57110" y="7885"/>
                  </a:cubicBezTo>
                  <a:cubicBezTo>
                    <a:pt x="47275" y="490"/>
                    <a:pt x="38024" y="1"/>
                    <a:pt x="35748" y="1"/>
                  </a:cubicBezTo>
                  <a:cubicBezTo>
                    <a:pt x="35401" y="1"/>
                    <a:pt x="35216" y="12"/>
                    <a:pt x="35216" y="12"/>
                  </a:cubicBezTo>
                  <a:lnTo>
                    <a:pt x="28530" y="575"/>
                  </a:lnTo>
                  <a:lnTo>
                    <a:pt x="21857" y="12"/>
                  </a:lnTo>
                  <a:cubicBezTo>
                    <a:pt x="21857" y="12"/>
                    <a:pt x="21671" y="1"/>
                    <a:pt x="21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8"/>
            <p:cNvSpPr/>
            <p:nvPr/>
          </p:nvSpPr>
          <p:spPr>
            <a:xfrm>
              <a:off x="1510900" y="2253425"/>
              <a:ext cx="64700" cy="27950"/>
            </a:xfrm>
            <a:custGeom>
              <a:avLst/>
              <a:gdLst/>
              <a:ahLst/>
              <a:cxnLst/>
              <a:rect l="l" t="t" r="r" b="b"/>
              <a:pathLst>
                <a:path w="2588" h="1118" extrusionOk="0">
                  <a:moveTo>
                    <a:pt x="1" y="0"/>
                  </a:moveTo>
                  <a:cubicBezTo>
                    <a:pt x="203" y="710"/>
                    <a:pt x="839" y="1118"/>
                    <a:pt x="1489" y="1118"/>
                  </a:cubicBezTo>
                  <a:cubicBezTo>
                    <a:pt x="1881" y="1118"/>
                    <a:pt x="2277" y="970"/>
                    <a:pt x="2587" y="650"/>
                  </a:cubicBezTo>
                  <a:cubicBezTo>
                    <a:pt x="1675" y="388"/>
                    <a:pt x="813" y="17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8"/>
            <p:cNvSpPr/>
            <p:nvPr/>
          </p:nvSpPr>
          <p:spPr>
            <a:xfrm>
              <a:off x="1418425" y="2324025"/>
              <a:ext cx="77200" cy="76875"/>
            </a:xfrm>
            <a:custGeom>
              <a:avLst/>
              <a:gdLst/>
              <a:ahLst/>
              <a:cxnLst/>
              <a:rect l="l" t="t" r="r" b="b"/>
              <a:pathLst>
                <a:path w="3088" h="3075" extrusionOk="0">
                  <a:moveTo>
                    <a:pt x="1538" y="0"/>
                  </a:moveTo>
                  <a:cubicBezTo>
                    <a:pt x="688" y="0"/>
                    <a:pt x="1" y="688"/>
                    <a:pt x="1" y="1538"/>
                  </a:cubicBezTo>
                  <a:cubicBezTo>
                    <a:pt x="1" y="2387"/>
                    <a:pt x="688" y="3075"/>
                    <a:pt x="1538" y="3075"/>
                  </a:cubicBezTo>
                  <a:cubicBezTo>
                    <a:pt x="2387" y="3075"/>
                    <a:pt x="3087" y="2387"/>
                    <a:pt x="3087" y="1538"/>
                  </a:cubicBezTo>
                  <a:cubicBezTo>
                    <a:pt x="3087" y="688"/>
                    <a:pt x="2387"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8"/>
            <p:cNvSpPr/>
            <p:nvPr/>
          </p:nvSpPr>
          <p:spPr>
            <a:xfrm>
              <a:off x="1548075" y="2393700"/>
              <a:ext cx="76875" cy="77175"/>
            </a:xfrm>
            <a:custGeom>
              <a:avLst/>
              <a:gdLst/>
              <a:ahLst/>
              <a:cxnLst/>
              <a:rect l="l" t="t" r="r" b="b"/>
              <a:pathLst>
                <a:path w="3075" h="3087" extrusionOk="0">
                  <a:moveTo>
                    <a:pt x="1538" y="0"/>
                  </a:moveTo>
                  <a:cubicBezTo>
                    <a:pt x="688" y="0"/>
                    <a:pt x="1" y="700"/>
                    <a:pt x="1" y="1550"/>
                  </a:cubicBezTo>
                  <a:cubicBezTo>
                    <a:pt x="1" y="2400"/>
                    <a:pt x="688" y="3087"/>
                    <a:pt x="1538" y="3087"/>
                  </a:cubicBezTo>
                  <a:cubicBezTo>
                    <a:pt x="2388" y="3087"/>
                    <a:pt x="3075" y="2400"/>
                    <a:pt x="3075" y="1550"/>
                  </a:cubicBezTo>
                  <a:cubicBezTo>
                    <a:pt x="3075" y="700"/>
                    <a:pt x="2388"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8"/>
            <p:cNvSpPr/>
            <p:nvPr/>
          </p:nvSpPr>
          <p:spPr>
            <a:xfrm>
              <a:off x="1409675" y="2491475"/>
              <a:ext cx="90000" cy="77075"/>
            </a:xfrm>
            <a:custGeom>
              <a:avLst/>
              <a:gdLst/>
              <a:ahLst/>
              <a:cxnLst/>
              <a:rect l="l" t="t" r="r" b="b"/>
              <a:pathLst>
                <a:path w="3600" h="3083" extrusionOk="0">
                  <a:moveTo>
                    <a:pt x="2063" y="1"/>
                  </a:moveTo>
                  <a:cubicBezTo>
                    <a:pt x="688" y="1"/>
                    <a:pt x="1" y="1650"/>
                    <a:pt x="975" y="2625"/>
                  </a:cubicBezTo>
                  <a:cubicBezTo>
                    <a:pt x="1287" y="2941"/>
                    <a:pt x="1672" y="3082"/>
                    <a:pt x="2051" y="3082"/>
                  </a:cubicBezTo>
                  <a:cubicBezTo>
                    <a:pt x="2840" y="3082"/>
                    <a:pt x="3600" y="2467"/>
                    <a:pt x="3600" y="1538"/>
                  </a:cubicBezTo>
                  <a:cubicBezTo>
                    <a:pt x="3600" y="688"/>
                    <a:pt x="2912" y="1"/>
                    <a:pt x="20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8"/>
            <p:cNvSpPr/>
            <p:nvPr/>
          </p:nvSpPr>
          <p:spPr>
            <a:xfrm>
              <a:off x="1643050" y="2491475"/>
              <a:ext cx="90000" cy="77075"/>
            </a:xfrm>
            <a:custGeom>
              <a:avLst/>
              <a:gdLst/>
              <a:ahLst/>
              <a:cxnLst/>
              <a:rect l="l" t="t" r="r" b="b"/>
              <a:pathLst>
                <a:path w="3600" h="3083" extrusionOk="0">
                  <a:moveTo>
                    <a:pt x="2063" y="1"/>
                  </a:moveTo>
                  <a:cubicBezTo>
                    <a:pt x="688" y="1"/>
                    <a:pt x="1" y="1650"/>
                    <a:pt x="975" y="2625"/>
                  </a:cubicBezTo>
                  <a:cubicBezTo>
                    <a:pt x="1291" y="2941"/>
                    <a:pt x="1678" y="3082"/>
                    <a:pt x="2056" y="3082"/>
                  </a:cubicBezTo>
                  <a:cubicBezTo>
                    <a:pt x="2846" y="3082"/>
                    <a:pt x="3600" y="2467"/>
                    <a:pt x="3600" y="1538"/>
                  </a:cubicBezTo>
                  <a:cubicBezTo>
                    <a:pt x="3600" y="688"/>
                    <a:pt x="2912" y="1"/>
                    <a:pt x="20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8"/>
            <p:cNvSpPr/>
            <p:nvPr/>
          </p:nvSpPr>
          <p:spPr>
            <a:xfrm>
              <a:off x="1533700" y="2611125"/>
              <a:ext cx="91250" cy="68450"/>
            </a:xfrm>
            <a:custGeom>
              <a:avLst/>
              <a:gdLst/>
              <a:ahLst/>
              <a:cxnLst/>
              <a:rect l="l" t="t" r="r" b="b"/>
              <a:pathLst>
                <a:path w="3650" h="2738" extrusionOk="0">
                  <a:moveTo>
                    <a:pt x="2113" y="1"/>
                  </a:moveTo>
                  <a:cubicBezTo>
                    <a:pt x="651" y="1"/>
                    <a:pt x="1" y="1838"/>
                    <a:pt x="1151" y="2738"/>
                  </a:cubicBezTo>
                  <a:cubicBezTo>
                    <a:pt x="2000" y="2375"/>
                    <a:pt x="2838" y="1975"/>
                    <a:pt x="3650" y="1538"/>
                  </a:cubicBezTo>
                  <a:cubicBezTo>
                    <a:pt x="3650" y="688"/>
                    <a:pt x="2963" y="1"/>
                    <a:pt x="2113" y="1"/>
                  </a:cubicBezTo>
                  <a:close/>
                </a:path>
              </a:pathLst>
            </a:custGeom>
            <a:solidFill>
              <a:srgbClr val="F3F1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8"/>
            <p:cNvSpPr/>
            <p:nvPr/>
          </p:nvSpPr>
          <p:spPr>
            <a:xfrm>
              <a:off x="1716475" y="2387125"/>
              <a:ext cx="77200" cy="76875"/>
            </a:xfrm>
            <a:custGeom>
              <a:avLst/>
              <a:gdLst/>
              <a:ahLst/>
              <a:cxnLst/>
              <a:rect l="l" t="t" r="r" b="b"/>
              <a:pathLst>
                <a:path w="3088" h="3075" extrusionOk="0">
                  <a:moveTo>
                    <a:pt x="1538" y="1"/>
                  </a:moveTo>
                  <a:cubicBezTo>
                    <a:pt x="688" y="1"/>
                    <a:pt x="0" y="688"/>
                    <a:pt x="0" y="1538"/>
                  </a:cubicBezTo>
                  <a:cubicBezTo>
                    <a:pt x="0" y="2388"/>
                    <a:pt x="688" y="3075"/>
                    <a:pt x="1538" y="3075"/>
                  </a:cubicBezTo>
                  <a:cubicBezTo>
                    <a:pt x="2387" y="3075"/>
                    <a:pt x="3087" y="2388"/>
                    <a:pt x="3087" y="1538"/>
                  </a:cubicBezTo>
                  <a:cubicBezTo>
                    <a:pt x="3087" y="688"/>
                    <a:pt x="2387" y="1"/>
                    <a:pt x="1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8"/>
            <p:cNvSpPr/>
            <p:nvPr/>
          </p:nvSpPr>
          <p:spPr>
            <a:xfrm>
              <a:off x="1655975" y="2297475"/>
              <a:ext cx="68325" cy="43950"/>
            </a:xfrm>
            <a:custGeom>
              <a:avLst/>
              <a:gdLst/>
              <a:ahLst/>
              <a:cxnLst/>
              <a:rect l="l" t="t" r="r" b="b"/>
              <a:pathLst>
                <a:path w="2733" h="1758" extrusionOk="0">
                  <a:moveTo>
                    <a:pt x="34" y="0"/>
                  </a:moveTo>
                  <a:cubicBezTo>
                    <a:pt x="21" y="75"/>
                    <a:pt x="9" y="138"/>
                    <a:pt x="9" y="213"/>
                  </a:cubicBezTo>
                  <a:cubicBezTo>
                    <a:pt x="1" y="1154"/>
                    <a:pt x="767" y="1758"/>
                    <a:pt x="1555" y="1758"/>
                  </a:cubicBezTo>
                  <a:cubicBezTo>
                    <a:pt x="1981" y="1758"/>
                    <a:pt x="2413" y="1582"/>
                    <a:pt x="2733" y="1187"/>
                  </a:cubicBezTo>
                  <a:cubicBezTo>
                    <a:pt x="1808" y="738"/>
                    <a:pt x="908" y="35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8"/>
            <p:cNvSpPr/>
            <p:nvPr/>
          </p:nvSpPr>
          <p:spPr>
            <a:xfrm>
              <a:off x="1843625" y="2408700"/>
              <a:ext cx="55025" cy="61875"/>
            </a:xfrm>
            <a:custGeom>
              <a:avLst/>
              <a:gdLst/>
              <a:ahLst/>
              <a:cxnLst/>
              <a:rect l="l" t="t" r="r" b="b"/>
              <a:pathLst>
                <a:path w="2201" h="2475" extrusionOk="0">
                  <a:moveTo>
                    <a:pt x="825" y="0"/>
                  </a:moveTo>
                  <a:lnTo>
                    <a:pt x="825" y="0"/>
                  </a:lnTo>
                  <a:cubicBezTo>
                    <a:pt x="1" y="625"/>
                    <a:pt x="1" y="1862"/>
                    <a:pt x="838" y="2474"/>
                  </a:cubicBezTo>
                  <a:cubicBezTo>
                    <a:pt x="1300" y="1987"/>
                    <a:pt x="1750" y="1500"/>
                    <a:pt x="2200" y="987"/>
                  </a:cubicBezTo>
                  <a:cubicBezTo>
                    <a:pt x="1738" y="650"/>
                    <a:pt x="1275" y="325"/>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793900" y="2252475"/>
              <a:ext cx="64375" cy="28275"/>
            </a:xfrm>
            <a:custGeom>
              <a:avLst/>
              <a:gdLst/>
              <a:ahLst/>
              <a:cxnLst/>
              <a:rect l="l" t="t" r="r" b="b"/>
              <a:pathLst>
                <a:path w="2575" h="1131" extrusionOk="0">
                  <a:moveTo>
                    <a:pt x="2575" y="1"/>
                  </a:moveTo>
                  <a:lnTo>
                    <a:pt x="2575" y="1"/>
                  </a:lnTo>
                  <a:cubicBezTo>
                    <a:pt x="1775" y="176"/>
                    <a:pt x="913" y="388"/>
                    <a:pt x="1" y="663"/>
                  </a:cubicBezTo>
                  <a:cubicBezTo>
                    <a:pt x="305" y="982"/>
                    <a:pt x="700" y="1130"/>
                    <a:pt x="1090" y="1130"/>
                  </a:cubicBezTo>
                  <a:cubicBezTo>
                    <a:pt x="1741" y="1130"/>
                    <a:pt x="2380" y="719"/>
                    <a:pt x="2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873875" y="2323075"/>
              <a:ext cx="76900" cy="77200"/>
            </a:xfrm>
            <a:custGeom>
              <a:avLst/>
              <a:gdLst/>
              <a:ahLst/>
              <a:cxnLst/>
              <a:rect l="l" t="t" r="r" b="b"/>
              <a:pathLst>
                <a:path w="3076" h="3088" extrusionOk="0">
                  <a:moveTo>
                    <a:pt x="1538" y="1"/>
                  </a:moveTo>
                  <a:cubicBezTo>
                    <a:pt x="688" y="1"/>
                    <a:pt x="1" y="701"/>
                    <a:pt x="1" y="1551"/>
                  </a:cubicBezTo>
                  <a:cubicBezTo>
                    <a:pt x="1" y="2400"/>
                    <a:pt x="688" y="3088"/>
                    <a:pt x="1538" y="3088"/>
                  </a:cubicBezTo>
                  <a:cubicBezTo>
                    <a:pt x="2388" y="3088"/>
                    <a:pt x="3075" y="2400"/>
                    <a:pt x="3075" y="1551"/>
                  </a:cubicBezTo>
                  <a:cubicBezTo>
                    <a:pt x="3075" y="701"/>
                    <a:pt x="2388" y="1"/>
                    <a:pt x="1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8"/>
            <p:cNvSpPr/>
            <p:nvPr/>
          </p:nvSpPr>
          <p:spPr>
            <a:xfrm>
              <a:off x="744225" y="2393075"/>
              <a:ext cx="77200" cy="77175"/>
            </a:xfrm>
            <a:custGeom>
              <a:avLst/>
              <a:gdLst/>
              <a:ahLst/>
              <a:cxnLst/>
              <a:rect l="l" t="t" r="r" b="b"/>
              <a:pathLst>
                <a:path w="3088" h="3087" extrusionOk="0">
                  <a:moveTo>
                    <a:pt x="1538" y="0"/>
                  </a:moveTo>
                  <a:cubicBezTo>
                    <a:pt x="688" y="0"/>
                    <a:pt x="1" y="688"/>
                    <a:pt x="1" y="1537"/>
                  </a:cubicBezTo>
                  <a:cubicBezTo>
                    <a:pt x="1" y="2387"/>
                    <a:pt x="688" y="3087"/>
                    <a:pt x="1538" y="3087"/>
                  </a:cubicBezTo>
                  <a:cubicBezTo>
                    <a:pt x="2400" y="3087"/>
                    <a:pt x="3087" y="2387"/>
                    <a:pt x="3087" y="1537"/>
                  </a:cubicBezTo>
                  <a:cubicBezTo>
                    <a:pt x="3087" y="688"/>
                    <a:pt x="2400"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8"/>
            <p:cNvSpPr/>
            <p:nvPr/>
          </p:nvSpPr>
          <p:spPr>
            <a:xfrm>
              <a:off x="869500" y="2490550"/>
              <a:ext cx="76900" cy="77175"/>
            </a:xfrm>
            <a:custGeom>
              <a:avLst/>
              <a:gdLst/>
              <a:ahLst/>
              <a:cxnLst/>
              <a:rect l="l" t="t" r="r" b="b"/>
              <a:pathLst>
                <a:path w="3076" h="3087" extrusionOk="0">
                  <a:moveTo>
                    <a:pt x="1538" y="0"/>
                  </a:moveTo>
                  <a:cubicBezTo>
                    <a:pt x="688" y="0"/>
                    <a:pt x="1" y="687"/>
                    <a:pt x="1" y="1537"/>
                  </a:cubicBezTo>
                  <a:cubicBezTo>
                    <a:pt x="1" y="2400"/>
                    <a:pt x="688" y="3087"/>
                    <a:pt x="1538" y="3087"/>
                  </a:cubicBezTo>
                  <a:cubicBezTo>
                    <a:pt x="2388" y="3087"/>
                    <a:pt x="3075" y="2400"/>
                    <a:pt x="3075" y="1537"/>
                  </a:cubicBezTo>
                  <a:cubicBezTo>
                    <a:pt x="3075" y="687"/>
                    <a:pt x="2388"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8"/>
            <p:cNvSpPr/>
            <p:nvPr/>
          </p:nvSpPr>
          <p:spPr>
            <a:xfrm>
              <a:off x="636125" y="2490550"/>
              <a:ext cx="76900" cy="77175"/>
            </a:xfrm>
            <a:custGeom>
              <a:avLst/>
              <a:gdLst/>
              <a:ahLst/>
              <a:cxnLst/>
              <a:rect l="l" t="t" r="r" b="b"/>
              <a:pathLst>
                <a:path w="3076" h="3087" extrusionOk="0">
                  <a:moveTo>
                    <a:pt x="1538" y="0"/>
                  </a:moveTo>
                  <a:cubicBezTo>
                    <a:pt x="688" y="0"/>
                    <a:pt x="1" y="687"/>
                    <a:pt x="1" y="1537"/>
                  </a:cubicBezTo>
                  <a:cubicBezTo>
                    <a:pt x="1" y="2400"/>
                    <a:pt x="688" y="3087"/>
                    <a:pt x="1538" y="3087"/>
                  </a:cubicBezTo>
                  <a:cubicBezTo>
                    <a:pt x="2388" y="3087"/>
                    <a:pt x="3075" y="2400"/>
                    <a:pt x="3075" y="1537"/>
                  </a:cubicBezTo>
                  <a:cubicBezTo>
                    <a:pt x="3075" y="687"/>
                    <a:pt x="2388"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8"/>
            <p:cNvSpPr/>
            <p:nvPr/>
          </p:nvSpPr>
          <p:spPr>
            <a:xfrm>
              <a:off x="744225" y="2610500"/>
              <a:ext cx="91475" cy="68450"/>
            </a:xfrm>
            <a:custGeom>
              <a:avLst/>
              <a:gdLst/>
              <a:ahLst/>
              <a:cxnLst/>
              <a:rect l="l" t="t" r="r" b="b"/>
              <a:pathLst>
                <a:path w="3659" h="2738" extrusionOk="0">
                  <a:moveTo>
                    <a:pt x="1565" y="1"/>
                  </a:moveTo>
                  <a:cubicBezTo>
                    <a:pt x="1560" y="1"/>
                    <a:pt x="1555" y="1"/>
                    <a:pt x="1550" y="1"/>
                  </a:cubicBezTo>
                  <a:cubicBezTo>
                    <a:pt x="688" y="1"/>
                    <a:pt x="1" y="688"/>
                    <a:pt x="1" y="1538"/>
                  </a:cubicBezTo>
                  <a:cubicBezTo>
                    <a:pt x="825" y="1975"/>
                    <a:pt x="1650" y="2375"/>
                    <a:pt x="2500" y="2738"/>
                  </a:cubicBezTo>
                  <a:cubicBezTo>
                    <a:pt x="3658" y="1841"/>
                    <a:pt x="3017" y="1"/>
                    <a:pt x="1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8"/>
            <p:cNvSpPr/>
            <p:nvPr/>
          </p:nvSpPr>
          <p:spPr>
            <a:xfrm>
              <a:off x="575825" y="2386200"/>
              <a:ext cx="76900" cy="77175"/>
            </a:xfrm>
            <a:custGeom>
              <a:avLst/>
              <a:gdLst/>
              <a:ahLst/>
              <a:cxnLst/>
              <a:rect l="l" t="t" r="r" b="b"/>
              <a:pathLst>
                <a:path w="3076" h="3087" extrusionOk="0">
                  <a:moveTo>
                    <a:pt x="1538" y="0"/>
                  </a:moveTo>
                  <a:cubicBezTo>
                    <a:pt x="688" y="0"/>
                    <a:pt x="1" y="700"/>
                    <a:pt x="1" y="1550"/>
                  </a:cubicBezTo>
                  <a:cubicBezTo>
                    <a:pt x="1" y="2400"/>
                    <a:pt x="688" y="3087"/>
                    <a:pt x="1538" y="3087"/>
                  </a:cubicBezTo>
                  <a:cubicBezTo>
                    <a:pt x="2388" y="3087"/>
                    <a:pt x="3075" y="2400"/>
                    <a:pt x="3075" y="1550"/>
                  </a:cubicBezTo>
                  <a:cubicBezTo>
                    <a:pt x="3075" y="700"/>
                    <a:pt x="2388" y="0"/>
                    <a:pt x="1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8"/>
            <p:cNvSpPr/>
            <p:nvPr/>
          </p:nvSpPr>
          <p:spPr>
            <a:xfrm>
              <a:off x="644875" y="2296850"/>
              <a:ext cx="68350" cy="43875"/>
            </a:xfrm>
            <a:custGeom>
              <a:avLst/>
              <a:gdLst/>
              <a:ahLst/>
              <a:cxnLst/>
              <a:rect l="l" t="t" r="r" b="b"/>
              <a:pathLst>
                <a:path w="2734" h="1755" extrusionOk="0">
                  <a:moveTo>
                    <a:pt x="2713" y="0"/>
                  </a:moveTo>
                  <a:cubicBezTo>
                    <a:pt x="1838" y="338"/>
                    <a:pt x="925" y="738"/>
                    <a:pt x="1" y="1175"/>
                  </a:cubicBezTo>
                  <a:cubicBezTo>
                    <a:pt x="322" y="1576"/>
                    <a:pt x="757" y="1755"/>
                    <a:pt x="1185" y="1755"/>
                  </a:cubicBezTo>
                  <a:cubicBezTo>
                    <a:pt x="1971" y="1755"/>
                    <a:pt x="2733" y="1151"/>
                    <a:pt x="2725" y="213"/>
                  </a:cubicBezTo>
                  <a:cubicBezTo>
                    <a:pt x="2725" y="138"/>
                    <a:pt x="2725" y="63"/>
                    <a:pt x="2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8"/>
            <p:cNvSpPr/>
            <p:nvPr/>
          </p:nvSpPr>
          <p:spPr>
            <a:xfrm>
              <a:off x="470875" y="2408075"/>
              <a:ext cx="55000" cy="61550"/>
            </a:xfrm>
            <a:custGeom>
              <a:avLst/>
              <a:gdLst/>
              <a:ahLst/>
              <a:cxnLst/>
              <a:rect l="l" t="t" r="r" b="b"/>
              <a:pathLst>
                <a:path w="2200" h="2462" extrusionOk="0">
                  <a:moveTo>
                    <a:pt x="1362" y="0"/>
                  </a:moveTo>
                  <a:cubicBezTo>
                    <a:pt x="912" y="312"/>
                    <a:pt x="462" y="637"/>
                    <a:pt x="0" y="987"/>
                  </a:cubicBezTo>
                  <a:cubicBezTo>
                    <a:pt x="437" y="1487"/>
                    <a:pt x="887" y="1987"/>
                    <a:pt x="1362" y="2462"/>
                  </a:cubicBezTo>
                  <a:cubicBezTo>
                    <a:pt x="2187" y="1850"/>
                    <a:pt x="2199" y="612"/>
                    <a:pt x="1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8"/>
            <p:cNvSpPr/>
            <p:nvPr/>
          </p:nvSpPr>
          <p:spPr>
            <a:xfrm>
              <a:off x="982600" y="2236275"/>
              <a:ext cx="389000" cy="521725"/>
            </a:xfrm>
            <a:custGeom>
              <a:avLst/>
              <a:gdLst/>
              <a:ahLst/>
              <a:cxnLst/>
              <a:rect l="l" t="t" r="r" b="b"/>
              <a:pathLst>
                <a:path w="15560" h="20869" extrusionOk="0">
                  <a:moveTo>
                    <a:pt x="993" y="0"/>
                  </a:moveTo>
                  <a:cubicBezTo>
                    <a:pt x="866" y="0"/>
                    <a:pt x="709" y="3"/>
                    <a:pt x="526" y="11"/>
                  </a:cubicBezTo>
                  <a:lnTo>
                    <a:pt x="1" y="20006"/>
                  </a:lnTo>
                  <a:cubicBezTo>
                    <a:pt x="975" y="20206"/>
                    <a:pt x="1963" y="20381"/>
                    <a:pt x="2975" y="20531"/>
                  </a:cubicBezTo>
                  <a:lnTo>
                    <a:pt x="3000" y="20531"/>
                  </a:lnTo>
                  <a:cubicBezTo>
                    <a:pt x="3325" y="20568"/>
                    <a:pt x="3650" y="20606"/>
                    <a:pt x="3975" y="20643"/>
                  </a:cubicBezTo>
                  <a:lnTo>
                    <a:pt x="4087" y="20656"/>
                  </a:lnTo>
                  <a:cubicBezTo>
                    <a:pt x="4387" y="20693"/>
                    <a:pt x="4687" y="20718"/>
                    <a:pt x="4987" y="20743"/>
                  </a:cubicBezTo>
                  <a:lnTo>
                    <a:pt x="5224" y="20756"/>
                  </a:lnTo>
                  <a:cubicBezTo>
                    <a:pt x="5487" y="20781"/>
                    <a:pt x="5749" y="20793"/>
                    <a:pt x="6012" y="20806"/>
                  </a:cubicBezTo>
                  <a:cubicBezTo>
                    <a:pt x="6162" y="20806"/>
                    <a:pt x="6324" y="20818"/>
                    <a:pt x="6474" y="20831"/>
                  </a:cubicBezTo>
                  <a:cubicBezTo>
                    <a:pt x="6661" y="20831"/>
                    <a:pt x="6861" y="20843"/>
                    <a:pt x="7049" y="20856"/>
                  </a:cubicBezTo>
                  <a:cubicBezTo>
                    <a:pt x="7399" y="20868"/>
                    <a:pt x="7749" y="20868"/>
                    <a:pt x="8099" y="20868"/>
                  </a:cubicBezTo>
                  <a:cubicBezTo>
                    <a:pt x="10598" y="20868"/>
                    <a:pt x="13110" y="20618"/>
                    <a:pt x="15559" y="20131"/>
                  </a:cubicBezTo>
                  <a:lnTo>
                    <a:pt x="15334" y="1461"/>
                  </a:lnTo>
                  <a:lnTo>
                    <a:pt x="14747" y="11"/>
                  </a:lnTo>
                  <a:lnTo>
                    <a:pt x="11398" y="299"/>
                  </a:lnTo>
                  <a:lnTo>
                    <a:pt x="8061" y="574"/>
                  </a:lnTo>
                  <a:lnTo>
                    <a:pt x="4724" y="299"/>
                  </a:lnTo>
                  <a:lnTo>
                    <a:pt x="1388" y="11"/>
                  </a:lnTo>
                  <a:cubicBezTo>
                    <a:pt x="1388" y="11"/>
                    <a:pt x="1249" y="0"/>
                    <a:pt x="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8"/>
            <p:cNvSpPr/>
            <p:nvPr/>
          </p:nvSpPr>
          <p:spPr>
            <a:xfrm>
              <a:off x="1331275" y="2236100"/>
              <a:ext cx="193075" cy="510325"/>
            </a:xfrm>
            <a:custGeom>
              <a:avLst/>
              <a:gdLst/>
              <a:ahLst/>
              <a:cxnLst/>
              <a:rect l="l" t="t" r="r" b="b"/>
              <a:pathLst>
                <a:path w="7723" h="20413" extrusionOk="0">
                  <a:moveTo>
                    <a:pt x="1500" y="1"/>
                  </a:moveTo>
                  <a:cubicBezTo>
                    <a:pt x="1266" y="1"/>
                    <a:pt x="1032" y="6"/>
                    <a:pt x="800" y="18"/>
                  </a:cubicBezTo>
                  <a:lnTo>
                    <a:pt x="725" y="18"/>
                  </a:lnTo>
                  <a:lnTo>
                    <a:pt x="762" y="531"/>
                  </a:lnTo>
                  <a:lnTo>
                    <a:pt x="0" y="20413"/>
                  </a:lnTo>
                  <a:cubicBezTo>
                    <a:pt x="2637" y="20013"/>
                    <a:pt x="5236" y="19313"/>
                    <a:pt x="7723" y="18363"/>
                  </a:cubicBezTo>
                  <a:lnTo>
                    <a:pt x="2249" y="5654"/>
                  </a:lnTo>
                  <a:lnTo>
                    <a:pt x="6736" y="3817"/>
                  </a:lnTo>
                  <a:lnTo>
                    <a:pt x="2987" y="68"/>
                  </a:lnTo>
                  <a:cubicBezTo>
                    <a:pt x="2494" y="26"/>
                    <a:pt x="1996" y="1"/>
                    <a:pt x="1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8"/>
            <p:cNvSpPr/>
            <p:nvPr/>
          </p:nvSpPr>
          <p:spPr>
            <a:xfrm>
              <a:off x="845150" y="2236225"/>
              <a:ext cx="193100" cy="510525"/>
            </a:xfrm>
            <a:custGeom>
              <a:avLst/>
              <a:gdLst/>
              <a:ahLst/>
              <a:cxnLst/>
              <a:rect l="l" t="t" r="r" b="b"/>
              <a:pathLst>
                <a:path w="7724" h="20421" extrusionOk="0">
                  <a:moveTo>
                    <a:pt x="6239" y="0"/>
                  </a:moveTo>
                  <a:cubicBezTo>
                    <a:pt x="5847" y="0"/>
                    <a:pt x="5457" y="14"/>
                    <a:pt x="5061" y="38"/>
                  </a:cubicBezTo>
                  <a:lnTo>
                    <a:pt x="4736" y="63"/>
                  </a:lnTo>
                  <a:lnTo>
                    <a:pt x="987" y="3825"/>
                  </a:lnTo>
                  <a:lnTo>
                    <a:pt x="5474" y="5662"/>
                  </a:lnTo>
                  <a:lnTo>
                    <a:pt x="0" y="18346"/>
                  </a:lnTo>
                  <a:cubicBezTo>
                    <a:pt x="2487" y="19308"/>
                    <a:pt x="5074" y="20008"/>
                    <a:pt x="7723" y="20420"/>
                  </a:cubicBezTo>
                  <a:lnTo>
                    <a:pt x="6948" y="526"/>
                  </a:lnTo>
                  <a:lnTo>
                    <a:pt x="6998" y="13"/>
                  </a:lnTo>
                  <a:lnTo>
                    <a:pt x="6886" y="13"/>
                  </a:lnTo>
                  <a:cubicBezTo>
                    <a:pt x="6669" y="5"/>
                    <a:pt x="6454" y="0"/>
                    <a:pt x="6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8"/>
            <p:cNvSpPr/>
            <p:nvPr/>
          </p:nvSpPr>
          <p:spPr>
            <a:xfrm>
              <a:off x="1387500" y="2253100"/>
              <a:ext cx="121875" cy="407100"/>
            </a:xfrm>
            <a:custGeom>
              <a:avLst/>
              <a:gdLst/>
              <a:ahLst/>
              <a:cxnLst/>
              <a:rect l="l" t="t" r="r" b="b"/>
              <a:pathLst>
                <a:path w="4875" h="16284" fill="none" extrusionOk="0">
                  <a:moveTo>
                    <a:pt x="1338" y="1"/>
                  </a:moveTo>
                  <a:lnTo>
                    <a:pt x="4487" y="3150"/>
                  </a:lnTo>
                  <a:lnTo>
                    <a:pt x="0" y="4987"/>
                  </a:lnTo>
                  <a:lnTo>
                    <a:pt x="4874" y="16284"/>
                  </a:lnTo>
                </a:path>
              </a:pathLst>
            </a:custGeom>
            <a:noFill/>
            <a:ln w="106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8"/>
            <p:cNvSpPr/>
            <p:nvPr/>
          </p:nvSpPr>
          <p:spPr>
            <a:xfrm>
              <a:off x="859825" y="2253100"/>
              <a:ext cx="121875" cy="407100"/>
            </a:xfrm>
            <a:custGeom>
              <a:avLst/>
              <a:gdLst/>
              <a:ahLst/>
              <a:cxnLst/>
              <a:rect l="l" t="t" r="r" b="b"/>
              <a:pathLst>
                <a:path w="4875" h="16284" fill="none" extrusionOk="0">
                  <a:moveTo>
                    <a:pt x="3537" y="1"/>
                  </a:moveTo>
                  <a:lnTo>
                    <a:pt x="388" y="3150"/>
                  </a:lnTo>
                  <a:lnTo>
                    <a:pt x="4874" y="4987"/>
                  </a:lnTo>
                  <a:lnTo>
                    <a:pt x="0" y="16284"/>
                  </a:lnTo>
                </a:path>
              </a:pathLst>
            </a:custGeom>
            <a:noFill/>
            <a:ln w="106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8"/>
            <p:cNvSpPr/>
            <p:nvPr/>
          </p:nvSpPr>
          <p:spPr>
            <a:xfrm>
              <a:off x="1331900" y="2275900"/>
              <a:ext cx="17500" cy="451175"/>
            </a:xfrm>
            <a:custGeom>
              <a:avLst/>
              <a:gdLst/>
              <a:ahLst/>
              <a:cxnLst/>
              <a:rect l="l" t="t" r="r" b="b"/>
              <a:pathLst>
                <a:path w="700" h="18047" fill="none" extrusionOk="0">
                  <a:moveTo>
                    <a:pt x="700" y="1"/>
                  </a:moveTo>
                  <a:lnTo>
                    <a:pt x="0" y="18046"/>
                  </a:lnTo>
                </a:path>
              </a:pathLst>
            </a:custGeom>
            <a:noFill/>
            <a:ln w="106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8"/>
            <p:cNvSpPr/>
            <p:nvPr/>
          </p:nvSpPr>
          <p:spPr>
            <a:xfrm>
              <a:off x="1019775" y="2275900"/>
              <a:ext cx="17525" cy="451175"/>
            </a:xfrm>
            <a:custGeom>
              <a:avLst/>
              <a:gdLst/>
              <a:ahLst/>
              <a:cxnLst/>
              <a:rect l="l" t="t" r="r" b="b"/>
              <a:pathLst>
                <a:path w="701" h="18047" fill="none" extrusionOk="0">
                  <a:moveTo>
                    <a:pt x="1" y="1"/>
                  </a:moveTo>
                  <a:lnTo>
                    <a:pt x="701" y="18046"/>
                  </a:lnTo>
                </a:path>
              </a:pathLst>
            </a:custGeom>
            <a:noFill/>
            <a:ln w="106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8"/>
            <p:cNvSpPr/>
            <p:nvPr/>
          </p:nvSpPr>
          <p:spPr>
            <a:xfrm>
              <a:off x="563650" y="1126625"/>
              <a:ext cx="1233150" cy="1099250"/>
            </a:xfrm>
            <a:custGeom>
              <a:avLst/>
              <a:gdLst/>
              <a:ahLst/>
              <a:cxnLst/>
              <a:rect l="l" t="t" r="r" b="b"/>
              <a:pathLst>
                <a:path w="49326" h="43970" extrusionOk="0">
                  <a:moveTo>
                    <a:pt x="30171" y="1"/>
                  </a:moveTo>
                  <a:cubicBezTo>
                    <a:pt x="26958" y="1"/>
                    <a:pt x="24669" y="1459"/>
                    <a:pt x="24669" y="1459"/>
                  </a:cubicBezTo>
                  <a:cubicBezTo>
                    <a:pt x="24669" y="1459"/>
                    <a:pt x="22382" y="6"/>
                    <a:pt x="19170" y="6"/>
                  </a:cubicBezTo>
                  <a:cubicBezTo>
                    <a:pt x="16978" y="6"/>
                    <a:pt x="14356" y="683"/>
                    <a:pt x="11735" y="2958"/>
                  </a:cubicBezTo>
                  <a:cubicBezTo>
                    <a:pt x="1" y="13156"/>
                    <a:pt x="9910" y="33475"/>
                    <a:pt x="3000" y="40686"/>
                  </a:cubicBezTo>
                  <a:cubicBezTo>
                    <a:pt x="3000" y="40686"/>
                    <a:pt x="4037" y="41036"/>
                    <a:pt x="5887" y="41511"/>
                  </a:cubicBezTo>
                  <a:lnTo>
                    <a:pt x="6036" y="41286"/>
                  </a:lnTo>
                  <a:cubicBezTo>
                    <a:pt x="6336" y="40798"/>
                    <a:pt x="6611" y="40311"/>
                    <a:pt x="6861" y="39799"/>
                  </a:cubicBezTo>
                  <a:cubicBezTo>
                    <a:pt x="7361" y="38749"/>
                    <a:pt x="7761" y="37662"/>
                    <a:pt x="8086" y="36549"/>
                  </a:cubicBezTo>
                  <a:lnTo>
                    <a:pt x="8086" y="36549"/>
                  </a:lnTo>
                  <a:cubicBezTo>
                    <a:pt x="8073" y="37737"/>
                    <a:pt x="7961" y="38924"/>
                    <a:pt x="7749" y="40086"/>
                  </a:cubicBezTo>
                  <a:cubicBezTo>
                    <a:pt x="7636" y="40686"/>
                    <a:pt x="7499" y="41273"/>
                    <a:pt x="7311" y="41861"/>
                  </a:cubicBezTo>
                  <a:cubicBezTo>
                    <a:pt x="8861" y="42223"/>
                    <a:pt x="10785" y="42610"/>
                    <a:pt x="12985" y="42960"/>
                  </a:cubicBezTo>
                  <a:cubicBezTo>
                    <a:pt x="13060" y="42835"/>
                    <a:pt x="13110" y="42698"/>
                    <a:pt x="13160" y="42573"/>
                  </a:cubicBezTo>
                  <a:cubicBezTo>
                    <a:pt x="13285" y="42260"/>
                    <a:pt x="13385" y="41936"/>
                    <a:pt x="13472" y="41611"/>
                  </a:cubicBezTo>
                  <a:cubicBezTo>
                    <a:pt x="13635" y="40936"/>
                    <a:pt x="13772" y="40261"/>
                    <a:pt x="13859" y="39574"/>
                  </a:cubicBezTo>
                  <a:cubicBezTo>
                    <a:pt x="13972" y="40273"/>
                    <a:pt x="14047" y="40973"/>
                    <a:pt x="14084" y="41673"/>
                  </a:cubicBezTo>
                  <a:cubicBezTo>
                    <a:pt x="14109" y="42036"/>
                    <a:pt x="14109" y="42398"/>
                    <a:pt x="14084" y="42773"/>
                  </a:cubicBezTo>
                  <a:cubicBezTo>
                    <a:pt x="14072" y="42885"/>
                    <a:pt x="14059" y="43010"/>
                    <a:pt x="14047" y="43123"/>
                  </a:cubicBezTo>
                  <a:cubicBezTo>
                    <a:pt x="17366" y="43609"/>
                    <a:pt x="21267" y="43969"/>
                    <a:pt x="25512" y="43969"/>
                  </a:cubicBezTo>
                  <a:cubicBezTo>
                    <a:pt x="28362" y="43969"/>
                    <a:pt x="31367" y="43807"/>
                    <a:pt x="34454" y="43410"/>
                  </a:cubicBezTo>
                  <a:cubicBezTo>
                    <a:pt x="34354" y="42023"/>
                    <a:pt x="34304" y="40636"/>
                    <a:pt x="34292" y="39261"/>
                  </a:cubicBezTo>
                  <a:lnTo>
                    <a:pt x="34292" y="39261"/>
                  </a:lnTo>
                  <a:cubicBezTo>
                    <a:pt x="34641" y="40611"/>
                    <a:pt x="35041" y="41961"/>
                    <a:pt x="35479" y="43273"/>
                  </a:cubicBezTo>
                  <a:cubicBezTo>
                    <a:pt x="37353" y="42998"/>
                    <a:pt x="39265" y="42648"/>
                    <a:pt x="41177" y="42185"/>
                  </a:cubicBezTo>
                  <a:cubicBezTo>
                    <a:pt x="41127" y="41973"/>
                    <a:pt x="41090" y="41773"/>
                    <a:pt x="41040" y="41561"/>
                  </a:cubicBezTo>
                  <a:cubicBezTo>
                    <a:pt x="40902" y="40861"/>
                    <a:pt x="40802" y="40161"/>
                    <a:pt x="40715" y="39461"/>
                  </a:cubicBezTo>
                  <a:cubicBezTo>
                    <a:pt x="40552" y="38074"/>
                    <a:pt x="40440" y="36687"/>
                    <a:pt x="40365" y="35300"/>
                  </a:cubicBezTo>
                  <a:lnTo>
                    <a:pt x="40365" y="35300"/>
                  </a:lnTo>
                  <a:cubicBezTo>
                    <a:pt x="40740" y="36637"/>
                    <a:pt x="41165" y="37949"/>
                    <a:pt x="41627" y="39249"/>
                  </a:cubicBezTo>
                  <a:cubicBezTo>
                    <a:pt x="41865" y="39899"/>
                    <a:pt x="42102" y="40536"/>
                    <a:pt x="42377" y="41148"/>
                  </a:cubicBezTo>
                  <a:cubicBezTo>
                    <a:pt x="42477" y="41361"/>
                    <a:pt x="42589" y="41586"/>
                    <a:pt x="42689" y="41798"/>
                  </a:cubicBezTo>
                  <a:cubicBezTo>
                    <a:pt x="43902" y="41461"/>
                    <a:pt x="45114" y="41098"/>
                    <a:pt x="46338" y="40673"/>
                  </a:cubicBezTo>
                  <a:cubicBezTo>
                    <a:pt x="39428" y="33475"/>
                    <a:pt x="49325" y="13156"/>
                    <a:pt x="37603" y="2958"/>
                  </a:cubicBezTo>
                  <a:cubicBezTo>
                    <a:pt x="34984" y="679"/>
                    <a:pt x="32363" y="1"/>
                    <a:pt x="30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8"/>
            <p:cNvSpPr/>
            <p:nvPr/>
          </p:nvSpPr>
          <p:spPr>
            <a:xfrm>
              <a:off x="663950" y="1569225"/>
              <a:ext cx="203400" cy="185300"/>
            </a:xfrm>
            <a:custGeom>
              <a:avLst/>
              <a:gdLst/>
              <a:ahLst/>
              <a:cxnLst/>
              <a:rect l="l" t="t" r="r" b="b"/>
              <a:pathLst>
                <a:path w="8136" h="7412" extrusionOk="0">
                  <a:moveTo>
                    <a:pt x="4068" y="0"/>
                  </a:moveTo>
                  <a:cubicBezTo>
                    <a:pt x="3121" y="0"/>
                    <a:pt x="2174" y="363"/>
                    <a:pt x="1450" y="1088"/>
                  </a:cubicBezTo>
                  <a:cubicBezTo>
                    <a:pt x="0" y="2537"/>
                    <a:pt x="0" y="4874"/>
                    <a:pt x="1450" y="6324"/>
                  </a:cubicBezTo>
                  <a:cubicBezTo>
                    <a:pt x="2174" y="7049"/>
                    <a:pt x="3121" y="7411"/>
                    <a:pt x="4068" y="7411"/>
                  </a:cubicBezTo>
                  <a:cubicBezTo>
                    <a:pt x="5014" y="7411"/>
                    <a:pt x="5961" y="7049"/>
                    <a:pt x="6686" y="6324"/>
                  </a:cubicBezTo>
                  <a:cubicBezTo>
                    <a:pt x="8135" y="4874"/>
                    <a:pt x="8135" y="2537"/>
                    <a:pt x="6686" y="1088"/>
                  </a:cubicBezTo>
                  <a:cubicBezTo>
                    <a:pt x="5961" y="363"/>
                    <a:pt x="5014" y="0"/>
                    <a:pt x="4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8"/>
            <p:cNvSpPr/>
            <p:nvPr/>
          </p:nvSpPr>
          <p:spPr>
            <a:xfrm>
              <a:off x="705500" y="1583275"/>
              <a:ext cx="104975" cy="56275"/>
            </a:xfrm>
            <a:custGeom>
              <a:avLst/>
              <a:gdLst/>
              <a:ahLst/>
              <a:cxnLst/>
              <a:rect l="l" t="t" r="r" b="b"/>
              <a:pathLst>
                <a:path w="4199" h="2251" fill="none" extrusionOk="0">
                  <a:moveTo>
                    <a:pt x="0" y="2250"/>
                  </a:moveTo>
                  <a:cubicBezTo>
                    <a:pt x="637" y="501"/>
                    <a:pt x="2874" y="1"/>
                    <a:pt x="4199" y="1300"/>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8"/>
            <p:cNvSpPr/>
            <p:nvPr/>
          </p:nvSpPr>
          <p:spPr>
            <a:xfrm>
              <a:off x="1496850" y="1569225"/>
              <a:ext cx="210275" cy="185275"/>
            </a:xfrm>
            <a:custGeom>
              <a:avLst/>
              <a:gdLst/>
              <a:ahLst/>
              <a:cxnLst/>
              <a:rect l="l" t="t" r="r" b="b"/>
              <a:pathLst>
                <a:path w="8411" h="7411" extrusionOk="0">
                  <a:moveTo>
                    <a:pt x="4198" y="1"/>
                  </a:moveTo>
                  <a:cubicBezTo>
                    <a:pt x="2751" y="1"/>
                    <a:pt x="1380" y="855"/>
                    <a:pt x="788" y="2275"/>
                  </a:cubicBezTo>
                  <a:cubicBezTo>
                    <a:pt x="0" y="4162"/>
                    <a:pt x="888" y="6336"/>
                    <a:pt x="2775" y="7124"/>
                  </a:cubicBezTo>
                  <a:cubicBezTo>
                    <a:pt x="3241" y="7318"/>
                    <a:pt x="3725" y="7410"/>
                    <a:pt x="4201" y="7410"/>
                  </a:cubicBezTo>
                  <a:cubicBezTo>
                    <a:pt x="5652" y="7410"/>
                    <a:pt x="7031" y="6554"/>
                    <a:pt x="7623" y="5124"/>
                  </a:cubicBezTo>
                  <a:cubicBezTo>
                    <a:pt x="8411" y="3237"/>
                    <a:pt x="7523" y="1075"/>
                    <a:pt x="5624" y="288"/>
                  </a:cubicBezTo>
                  <a:cubicBezTo>
                    <a:pt x="5157" y="93"/>
                    <a:pt x="4673" y="1"/>
                    <a:pt x="41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8"/>
            <p:cNvSpPr/>
            <p:nvPr/>
          </p:nvSpPr>
          <p:spPr>
            <a:xfrm>
              <a:off x="1557150" y="1582975"/>
              <a:ext cx="105300" cy="56575"/>
            </a:xfrm>
            <a:custGeom>
              <a:avLst/>
              <a:gdLst/>
              <a:ahLst/>
              <a:cxnLst/>
              <a:rect l="l" t="t" r="r" b="b"/>
              <a:pathLst>
                <a:path w="4212" h="2263" fill="none" extrusionOk="0">
                  <a:moveTo>
                    <a:pt x="4212" y="2262"/>
                  </a:moveTo>
                  <a:cubicBezTo>
                    <a:pt x="3574" y="513"/>
                    <a:pt x="1325" y="0"/>
                    <a:pt x="0" y="1312"/>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8"/>
            <p:cNvSpPr/>
            <p:nvPr/>
          </p:nvSpPr>
          <p:spPr>
            <a:xfrm>
              <a:off x="1499650" y="1495500"/>
              <a:ext cx="140625" cy="355225"/>
            </a:xfrm>
            <a:custGeom>
              <a:avLst/>
              <a:gdLst/>
              <a:ahLst/>
              <a:cxnLst/>
              <a:rect l="l" t="t" r="r" b="b"/>
              <a:pathLst>
                <a:path w="5625" h="14209" extrusionOk="0">
                  <a:moveTo>
                    <a:pt x="2163" y="0"/>
                  </a:moveTo>
                  <a:lnTo>
                    <a:pt x="1" y="12847"/>
                  </a:lnTo>
                  <a:lnTo>
                    <a:pt x="3862" y="14209"/>
                  </a:lnTo>
                  <a:cubicBezTo>
                    <a:pt x="5624" y="8710"/>
                    <a:pt x="4712" y="1362"/>
                    <a:pt x="4712" y="1362"/>
                  </a:cubicBezTo>
                  <a:lnTo>
                    <a:pt x="21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8"/>
            <p:cNvSpPr/>
            <p:nvPr/>
          </p:nvSpPr>
          <p:spPr>
            <a:xfrm>
              <a:off x="1018850" y="1926950"/>
              <a:ext cx="331500" cy="354375"/>
            </a:xfrm>
            <a:custGeom>
              <a:avLst/>
              <a:gdLst/>
              <a:ahLst/>
              <a:cxnLst/>
              <a:rect l="l" t="t" r="r" b="b"/>
              <a:pathLst>
                <a:path w="13260" h="14175" extrusionOk="0">
                  <a:moveTo>
                    <a:pt x="1113" y="0"/>
                  </a:moveTo>
                  <a:lnTo>
                    <a:pt x="0" y="12834"/>
                  </a:lnTo>
                  <a:cubicBezTo>
                    <a:pt x="0" y="12834"/>
                    <a:pt x="2924" y="14175"/>
                    <a:pt x="6895" y="14175"/>
                  </a:cubicBezTo>
                  <a:cubicBezTo>
                    <a:pt x="8839" y="14175"/>
                    <a:pt x="11033" y="13854"/>
                    <a:pt x="13259" y="12897"/>
                  </a:cubicBezTo>
                  <a:lnTo>
                    <a:pt x="12147" y="0"/>
                  </a:ln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8"/>
            <p:cNvSpPr/>
            <p:nvPr/>
          </p:nvSpPr>
          <p:spPr>
            <a:xfrm>
              <a:off x="1028225" y="2065975"/>
              <a:ext cx="307425" cy="73425"/>
            </a:xfrm>
            <a:custGeom>
              <a:avLst/>
              <a:gdLst/>
              <a:ahLst/>
              <a:cxnLst/>
              <a:rect l="l" t="t" r="r" b="b"/>
              <a:pathLst>
                <a:path w="12297" h="2937" extrusionOk="0">
                  <a:moveTo>
                    <a:pt x="12247" y="0"/>
                  </a:moveTo>
                  <a:cubicBezTo>
                    <a:pt x="10372" y="887"/>
                    <a:pt x="8311" y="1362"/>
                    <a:pt x="6224" y="1362"/>
                  </a:cubicBezTo>
                  <a:cubicBezTo>
                    <a:pt x="4162" y="1350"/>
                    <a:pt x="2125" y="900"/>
                    <a:pt x="250" y="13"/>
                  </a:cubicBezTo>
                  <a:lnTo>
                    <a:pt x="0" y="2937"/>
                  </a:lnTo>
                  <a:cubicBezTo>
                    <a:pt x="8960" y="2937"/>
                    <a:pt x="12297" y="438"/>
                    <a:pt x="12297" y="438"/>
                  </a:cubicBezTo>
                  <a:lnTo>
                    <a:pt x="12247" y="0"/>
                  </a:lnTo>
                  <a:close/>
                </a:path>
              </a:pathLst>
            </a:custGeom>
            <a:solidFill>
              <a:srgbClr val="FFA6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8"/>
            <p:cNvSpPr/>
            <p:nvPr/>
          </p:nvSpPr>
          <p:spPr>
            <a:xfrm>
              <a:off x="787025" y="1186200"/>
              <a:ext cx="793575" cy="913850"/>
            </a:xfrm>
            <a:custGeom>
              <a:avLst/>
              <a:gdLst/>
              <a:ahLst/>
              <a:cxnLst/>
              <a:rect l="l" t="t" r="r" b="b"/>
              <a:pathLst>
                <a:path w="31743" h="36554" extrusionOk="0">
                  <a:moveTo>
                    <a:pt x="15872" y="1"/>
                  </a:moveTo>
                  <a:cubicBezTo>
                    <a:pt x="7111" y="1"/>
                    <a:pt x="1" y="8186"/>
                    <a:pt x="1" y="18271"/>
                  </a:cubicBezTo>
                  <a:cubicBezTo>
                    <a:pt x="1" y="28368"/>
                    <a:pt x="7111" y="36553"/>
                    <a:pt x="15872" y="36553"/>
                  </a:cubicBezTo>
                  <a:cubicBezTo>
                    <a:pt x="24644" y="36553"/>
                    <a:pt x="31742" y="28368"/>
                    <a:pt x="31742" y="18271"/>
                  </a:cubicBezTo>
                  <a:cubicBezTo>
                    <a:pt x="31742" y="8186"/>
                    <a:pt x="24644" y="1"/>
                    <a:pt x="15872" y="1"/>
                  </a:cubicBezTo>
                  <a:close/>
                </a:path>
              </a:pathLst>
            </a:custGeom>
            <a:solidFill>
              <a:srgbClr val="FF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8"/>
            <p:cNvSpPr/>
            <p:nvPr/>
          </p:nvSpPr>
          <p:spPr>
            <a:xfrm>
              <a:off x="774850" y="1185300"/>
              <a:ext cx="408975" cy="387700"/>
            </a:xfrm>
            <a:custGeom>
              <a:avLst/>
              <a:gdLst/>
              <a:ahLst/>
              <a:cxnLst/>
              <a:rect l="l" t="t" r="r" b="b"/>
              <a:pathLst>
                <a:path w="16359" h="15508" extrusionOk="0">
                  <a:moveTo>
                    <a:pt x="15213" y="0"/>
                  </a:moveTo>
                  <a:cubicBezTo>
                    <a:pt x="12729" y="0"/>
                    <a:pt x="6864" y="446"/>
                    <a:pt x="4299" y="4448"/>
                  </a:cubicBezTo>
                  <a:cubicBezTo>
                    <a:pt x="1013" y="9609"/>
                    <a:pt x="0" y="14058"/>
                    <a:pt x="675" y="15507"/>
                  </a:cubicBezTo>
                  <a:cubicBezTo>
                    <a:pt x="675" y="15507"/>
                    <a:pt x="4237" y="10909"/>
                    <a:pt x="7773" y="10909"/>
                  </a:cubicBezTo>
                  <a:cubicBezTo>
                    <a:pt x="11310" y="10909"/>
                    <a:pt x="14746" y="8484"/>
                    <a:pt x="16321" y="6422"/>
                  </a:cubicBezTo>
                  <a:lnTo>
                    <a:pt x="16359" y="37"/>
                  </a:lnTo>
                  <a:cubicBezTo>
                    <a:pt x="16359" y="37"/>
                    <a:pt x="15924" y="0"/>
                    <a:pt x="15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8"/>
            <p:cNvSpPr/>
            <p:nvPr/>
          </p:nvSpPr>
          <p:spPr>
            <a:xfrm>
              <a:off x="1182250" y="1185300"/>
              <a:ext cx="410525" cy="387700"/>
            </a:xfrm>
            <a:custGeom>
              <a:avLst/>
              <a:gdLst/>
              <a:ahLst/>
              <a:cxnLst/>
              <a:rect l="l" t="t" r="r" b="b"/>
              <a:pathLst>
                <a:path w="16421" h="15508" extrusionOk="0">
                  <a:moveTo>
                    <a:pt x="1144" y="0"/>
                  </a:moveTo>
                  <a:cubicBezTo>
                    <a:pt x="434" y="0"/>
                    <a:pt x="0" y="37"/>
                    <a:pt x="0" y="37"/>
                  </a:cubicBezTo>
                  <a:lnTo>
                    <a:pt x="38" y="6422"/>
                  </a:lnTo>
                  <a:cubicBezTo>
                    <a:pt x="1612" y="8484"/>
                    <a:pt x="5061" y="10909"/>
                    <a:pt x="8585" y="10909"/>
                  </a:cubicBezTo>
                  <a:cubicBezTo>
                    <a:pt x="12122" y="10909"/>
                    <a:pt x="15746" y="15507"/>
                    <a:pt x="15746" y="15507"/>
                  </a:cubicBezTo>
                  <a:cubicBezTo>
                    <a:pt x="16421" y="14058"/>
                    <a:pt x="15346" y="9609"/>
                    <a:pt x="12047" y="4448"/>
                  </a:cubicBezTo>
                  <a:cubicBezTo>
                    <a:pt x="9482" y="446"/>
                    <a:pt x="3625" y="0"/>
                    <a:pt x="1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8"/>
            <p:cNvSpPr/>
            <p:nvPr/>
          </p:nvSpPr>
          <p:spPr>
            <a:xfrm>
              <a:off x="1231925" y="1838850"/>
              <a:ext cx="76250" cy="35950"/>
            </a:xfrm>
            <a:custGeom>
              <a:avLst/>
              <a:gdLst/>
              <a:ahLst/>
              <a:cxnLst/>
              <a:rect l="l" t="t" r="r" b="b"/>
              <a:pathLst>
                <a:path w="3050" h="1438" fill="none" extrusionOk="0">
                  <a:moveTo>
                    <a:pt x="0" y="1437"/>
                  </a:moveTo>
                  <a:cubicBezTo>
                    <a:pt x="700" y="487"/>
                    <a:pt x="1887" y="0"/>
                    <a:pt x="3049" y="200"/>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8"/>
            <p:cNvSpPr/>
            <p:nvPr/>
          </p:nvSpPr>
          <p:spPr>
            <a:xfrm>
              <a:off x="996350" y="1587650"/>
              <a:ext cx="29400" cy="40325"/>
            </a:xfrm>
            <a:custGeom>
              <a:avLst/>
              <a:gdLst/>
              <a:ahLst/>
              <a:cxnLst/>
              <a:rect l="l" t="t" r="r" b="b"/>
              <a:pathLst>
                <a:path w="1176" h="1613" extrusionOk="0">
                  <a:moveTo>
                    <a:pt x="588" y="1"/>
                  </a:moveTo>
                  <a:cubicBezTo>
                    <a:pt x="263" y="1"/>
                    <a:pt x="1" y="363"/>
                    <a:pt x="1" y="813"/>
                  </a:cubicBezTo>
                  <a:cubicBezTo>
                    <a:pt x="1" y="1250"/>
                    <a:pt x="263" y="1613"/>
                    <a:pt x="588" y="1613"/>
                  </a:cubicBezTo>
                  <a:cubicBezTo>
                    <a:pt x="913" y="1613"/>
                    <a:pt x="1175" y="1250"/>
                    <a:pt x="1175" y="813"/>
                  </a:cubicBezTo>
                  <a:cubicBezTo>
                    <a:pt x="1175" y="363"/>
                    <a:pt x="913" y="1"/>
                    <a:pt x="5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8"/>
            <p:cNvSpPr/>
            <p:nvPr/>
          </p:nvSpPr>
          <p:spPr>
            <a:xfrm>
              <a:off x="965100" y="1547675"/>
              <a:ext cx="62525" cy="21575"/>
            </a:xfrm>
            <a:custGeom>
              <a:avLst/>
              <a:gdLst/>
              <a:ahLst/>
              <a:cxnLst/>
              <a:rect l="l" t="t" r="r" b="b"/>
              <a:pathLst>
                <a:path w="2501" h="863" fill="none" extrusionOk="0">
                  <a:moveTo>
                    <a:pt x="2500" y="0"/>
                  </a:moveTo>
                  <a:cubicBezTo>
                    <a:pt x="1813" y="600"/>
                    <a:pt x="901" y="862"/>
                    <a:pt x="1" y="713"/>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8"/>
            <p:cNvSpPr/>
            <p:nvPr/>
          </p:nvSpPr>
          <p:spPr>
            <a:xfrm>
              <a:off x="1342200" y="1587650"/>
              <a:ext cx="29400" cy="40325"/>
            </a:xfrm>
            <a:custGeom>
              <a:avLst/>
              <a:gdLst/>
              <a:ahLst/>
              <a:cxnLst/>
              <a:rect l="l" t="t" r="r" b="b"/>
              <a:pathLst>
                <a:path w="1176" h="1613" extrusionOk="0">
                  <a:moveTo>
                    <a:pt x="588" y="1"/>
                  </a:moveTo>
                  <a:cubicBezTo>
                    <a:pt x="263" y="1"/>
                    <a:pt x="0" y="363"/>
                    <a:pt x="0" y="801"/>
                  </a:cubicBezTo>
                  <a:cubicBezTo>
                    <a:pt x="0" y="1250"/>
                    <a:pt x="263" y="1613"/>
                    <a:pt x="588" y="1613"/>
                  </a:cubicBezTo>
                  <a:cubicBezTo>
                    <a:pt x="913" y="1613"/>
                    <a:pt x="1175" y="1250"/>
                    <a:pt x="1175" y="801"/>
                  </a:cubicBezTo>
                  <a:cubicBezTo>
                    <a:pt x="1175" y="363"/>
                    <a:pt x="913" y="1"/>
                    <a:pt x="5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8"/>
            <p:cNvSpPr/>
            <p:nvPr/>
          </p:nvSpPr>
          <p:spPr>
            <a:xfrm>
              <a:off x="1338450" y="1547675"/>
              <a:ext cx="62500" cy="21575"/>
            </a:xfrm>
            <a:custGeom>
              <a:avLst/>
              <a:gdLst/>
              <a:ahLst/>
              <a:cxnLst/>
              <a:rect l="l" t="t" r="r" b="b"/>
              <a:pathLst>
                <a:path w="2500" h="863" fill="none" extrusionOk="0">
                  <a:moveTo>
                    <a:pt x="0" y="0"/>
                  </a:moveTo>
                  <a:cubicBezTo>
                    <a:pt x="675" y="600"/>
                    <a:pt x="1600" y="862"/>
                    <a:pt x="2500" y="713"/>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8"/>
            <p:cNvSpPr/>
            <p:nvPr/>
          </p:nvSpPr>
          <p:spPr>
            <a:xfrm>
              <a:off x="1165375" y="1652950"/>
              <a:ext cx="32500" cy="75625"/>
            </a:xfrm>
            <a:custGeom>
              <a:avLst/>
              <a:gdLst/>
              <a:ahLst/>
              <a:cxnLst/>
              <a:rect l="l" t="t" r="r" b="b"/>
              <a:pathLst>
                <a:path w="1300" h="3025" fill="none" extrusionOk="0">
                  <a:moveTo>
                    <a:pt x="550" y="1"/>
                  </a:moveTo>
                  <a:cubicBezTo>
                    <a:pt x="550" y="1"/>
                    <a:pt x="0" y="2862"/>
                    <a:pt x="263" y="2937"/>
                  </a:cubicBezTo>
                  <a:cubicBezTo>
                    <a:pt x="525" y="3025"/>
                    <a:pt x="1300" y="2937"/>
                    <a:pt x="1300" y="2937"/>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8"/>
            <p:cNvSpPr/>
            <p:nvPr/>
          </p:nvSpPr>
          <p:spPr>
            <a:xfrm>
              <a:off x="863250" y="1677325"/>
              <a:ext cx="133125" cy="114025"/>
            </a:xfrm>
            <a:custGeom>
              <a:avLst/>
              <a:gdLst/>
              <a:ahLst/>
              <a:cxnLst/>
              <a:rect l="l" t="t" r="r" b="b"/>
              <a:pathLst>
                <a:path w="5325" h="4561" extrusionOk="0">
                  <a:moveTo>
                    <a:pt x="3050" y="0"/>
                  </a:moveTo>
                  <a:cubicBezTo>
                    <a:pt x="1013" y="0"/>
                    <a:pt x="1" y="2462"/>
                    <a:pt x="1438" y="3887"/>
                  </a:cubicBezTo>
                  <a:cubicBezTo>
                    <a:pt x="1899" y="4352"/>
                    <a:pt x="2470" y="4561"/>
                    <a:pt x="3030" y="4561"/>
                  </a:cubicBezTo>
                  <a:cubicBezTo>
                    <a:pt x="4199" y="4561"/>
                    <a:pt x="5325" y="3652"/>
                    <a:pt x="5325" y="2275"/>
                  </a:cubicBezTo>
                  <a:cubicBezTo>
                    <a:pt x="5325" y="1025"/>
                    <a:pt x="4300" y="0"/>
                    <a:pt x="3050" y="0"/>
                  </a:cubicBezTo>
                  <a:close/>
                </a:path>
              </a:pathLst>
            </a:custGeom>
            <a:solidFill>
              <a:srgbClr val="FFA6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8"/>
            <p:cNvSpPr/>
            <p:nvPr/>
          </p:nvSpPr>
          <p:spPr>
            <a:xfrm>
              <a:off x="1371575" y="1677325"/>
              <a:ext cx="132800" cy="114025"/>
            </a:xfrm>
            <a:custGeom>
              <a:avLst/>
              <a:gdLst/>
              <a:ahLst/>
              <a:cxnLst/>
              <a:rect l="l" t="t" r="r" b="b"/>
              <a:pathLst>
                <a:path w="5312" h="4561" extrusionOk="0">
                  <a:moveTo>
                    <a:pt x="2262" y="0"/>
                  </a:moveTo>
                  <a:cubicBezTo>
                    <a:pt x="1012" y="13"/>
                    <a:pt x="0" y="1025"/>
                    <a:pt x="0" y="2275"/>
                  </a:cubicBezTo>
                  <a:cubicBezTo>
                    <a:pt x="0" y="3652"/>
                    <a:pt x="1120" y="4561"/>
                    <a:pt x="2289" y="4561"/>
                  </a:cubicBezTo>
                  <a:cubicBezTo>
                    <a:pt x="2850" y="4561"/>
                    <a:pt x="3421" y="4352"/>
                    <a:pt x="3887" y="3887"/>
                  </a:cubicBezTo>
                  <a:cubicBezTo>
                    <a:pt x="5311" y="2450"/>
                    <a:pt x="4299" y="0"/>
                    <a:pt x="2262" y="0"/>
                  </a:cubicBezTo>
                  <a:close/>
                </a:path>
              </a:pathLst>
            </a:custGeom>
            <a:solidFill>
              <a:srgbClr val="FFA6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8"/>
            <p:cNvSpPr/>
            <p:nvPr/>
          </p:nvSpPr>
          <p:spPr>
            <a:xfrm>
              <a:off x="1102250" y="1473000"/>
              <a:ext cx="32850" cy="19700"/>
            </a:xfrm>
            <a:custGeom>
              <a:avLst/>
              <a:gdLst/>
              <a:ahLst/>
              <a:cxnLst/>
              <a:rect l="l" t="t" r="r" b="b"/>
              <a:pathLst>
                <a:path w="1314" h="788" extrusionOk="0">
                  <a:moveTo>
                    <a:pt x="651" y="1"/>
                  </a:moveTo>
                  <a:cubicBezTo>
                    <a:pt x="288" y="1"/>
                    <a:pt x="1" y="175"/>
                    <a:pt x="1" y="400"/>
                  </a:cubicBezTo>
                  <a:cubicBezTo>
                    <a:pt x="1" y="613"/>
                    <a:pt x="288" y="788"/>
                    <a:pt x="651" y="788"/>
                  </a:cubicBezTo>
                  <a:cubicBezTo>
                    <a:pt x="1026" y="788"/>
                    <a:pt x="1313" y="613"/>
                    <a:pt x="1313" y="400"/>
                  </a:cubicBezTo>
                  <a:cubicBezTo>
                    <a:pt x="1313" y="175"/>
                    <a:pt x="1026" y="1"/>
                    <a:pt x="6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8"/>
            <p:cNvSpPr/>
            <p:nvPr/>
          </p:nvSpPr>
          <p:spPr>
            <a:xfrm>
              <a:off x="1207550" y="1528600"/>
              <a:ext cx="32825" cy="19725"/>
            </a:xfrm>
            <a:custGeom>
              <a:avLst/>
              <a:gdLst/>
              <a:ahLst/>
              <a:cxnLst/>
              <a:rect l="l" t="t" r="r" b="b"/>
              <a:pathLst>
                <a:path w="1313" h="789" extrusionOk="0">
                  <a:moveTo>
                    <a:pt x="663" y="1"/>
                  </a:moveTo>
                  <a:cubicBezTo>
                    <a:pt x="288" y="1"/>
                    <a:pt x="0" y="176"/>
                    <a:pt x="0" y="401"/>
                  </a:cubicBezTo>
                  <a:cubicBezTo>
                    <a:pt x="0" y="613"/>
                    <a:pt x="288" y="788"/>
                    <a:pt x="663" y="788"/>
                  </a:cubicBezTo>
                  <a:cubicBezTo>
                    <a:pt x="1025" y="788"/>
                    <a:pt x="1312" y="613"/>
                    <a:pt x="1312" y="401"/>
                  </a:cubicBezTo>
                  <a:cubicBezTo>
                    <a:pt x="1312" y="176"/>
                    <a:pt x="1025" y="1"/>
                    <a:pt x="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8"/>
            <p:cNvSpPr/>
            <p:nvPr/>
          </p:nvSpPr>
          <p:spPr>
            <a:xfrm>
              <a:off x="1102250" y="2024725"/>
              <a:ext cx="33150" cy="19700"/>
            </a:xfrm>
            <a:custGeom>
              <a:avLst/>
              <a:gdLst/>
              <a:ahLst/>
              <a:cxnLst/>
              <a:rect l="l" t="t" r="r" b="b"/>
              <a:pathLst>
                <a:path w="1326" h="788" extrusionOk="0">
                  <a:moveTo>
                    <a:pt x="663" y="1"/>
                  </a:moveTo>
                  <a:cubicBezTo>
                    <a:pt x="301" y="1"/>
                    <a:pt x="1" y="188"/>
                    <a:pt x="1" y="401"/>
                  </a:cubicBezTo>
                  <a:cubicBezTo>
                    <a:pt x="1" y="613"/>
                    <a:pt x="301" y="788"/>
                    <a:pt x="663" y="788"/>
                  </a:cubicBezTo>
                  <a:cubicBezTo>
                    <a:pt x="1026" y="788"/>
                    <a:pt x="1326" y="613"/>
                    <a:pt x="1326" y="401"/>
                  </a:cubicBezTo>
                  <a:cubicBezTo>
                    <a:pt x="1326" y="188"/>
                    <a:pt x="1026" y="1"/>
                    <a:pt x="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8"/>
            <p:cNvSpPr/>
            <p:nvPr/>
          </p:nvSpPr>
          <p:spPr>
            <a:xfrm>
              <a:off x="1237225" y="1952550"/>
              <a:ext cx="32825" cy="19725"/>
            </a:xfrm>
            <a:custGeom>
              <a:avLst/>
              <a:gdLst/>
              <a:ahLst/>
              <a:cxnLst/>
              <a:rect l="l" t="t" r="r" b="b"/>
              <a:pathLst>
                <a:path w="1313" h="789" extrusionOk="0">
                  <a:moveTo>
                    <a:pt x="650" y="1"/>
                  </a:moveTo>
                  <a:cubicBezTo>
                    <a:pt x="300" y="1"/>
                    <a:pt x="1" y="176"/>
                    <a:pt x="1" y="401"/>
                  </a:cubicBezTo>
                  <a:cubicBezTo>
                    <a:pt x="1" y="613"/>
                    <a:pt x="288" y="788"/>
                    <a:pt x="650" y="788"/>
                  </a:cubicBezTo>
                  <a:cubicBezTo>
                    <a:pt x="1013" y="788"/>
                    <a:pt x="1313" y="613"/>
                    <a:pt x="1313" y="401"/>
                  </a:cubicBezTo>
                  <a:cubicBezTo>
                    <a:pt x="1313" y="176"/>
                    <a:pt x="1013" y="1"/>
                    <a:pt x="6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8"/>
            <p:cNvSpPr/>
            <p:nvPr/>
          </p:nvSpPr>
          <p:spPr>
            <a:xfrm>
              <a:off x="916675" y="1865075"/>
              <a:ext cx="32850" cy="19725"/>
            </a:xfrm>
            <a:custGeom>
              <a:avLst/>
              <a:gdLst/>
              <a:ahLst/>
              <a:cxnLst/>
              <a:rect l="l" t="t" r="r" b="b"/>
              <a:pathLst>
                <a:path w="1314" h="789" extrusionOk="0">
                  <a:moveTo>
                    <a:pt x="651" y="1"/>
                  </a:moveTo>
                  <a:cubicBezTo>
                    <a:pt x="288" y="1"/>
                    <a:pt x="1" y="176"/>
                    <a:pt x="1" y="388"/>
                  </a:cubicBezTo>
                  <a:cubicBezTo>
                    <a:pt x="1" y="613"/>
                    <a:pt x="288" y="788"/>
                    <a:pt x="651" y="788"/>
                  </a:cubicBezTo>
                  <a:cubicBezTo>
                    <a:pt x="1026" y="788"/>
                    <a:pt x="1313" y="613"/>
                    <a:pt x="1313" y="388"/>
                  </a:cubicBezTo>
                  <a:cubicBezTo>
                    <a:pt x="1313" y="176"/>
                    <a:pt x="1026" y="1"/>
                    <a:pt x="6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8"/>
            <p:cNvSpPr/>
            <p:nvPr/>
          </p:nvSpPr>
          <p:spPr>
            <a:xfrm>
              <a:off x="1447800" y="1874775"/>
              <a:ext cx="32825" cy="19700"/>
            </a:xfrm>
            <a:custGeom>
              <a:avLst/>
              <a:gdLst/>
              <a:ahLst/>
              <a:cxnLst/>
              <a:rect l="l" t="t" r="r" b="b"/>
              <a:pathLst>
                <a:path w="1313" h="788" extrusionOk="0">
                  <a:moveTo>
                    <a:pt x="663" y="0"/>
                  </a:moveTo>
                  <a:cubicBezTo>
                    <a:pt x="288" y="0"/>
                    <a:pt x="0" y="175"/>
                    <a:pt x="0" y="400"/>
                  </a:cubicBezTo>
                  <a:cubicBezTo>
                    <a:pt x="0" y="613"/>
                    <a:pt x="288" y="788"/>
                    <a:pt x="650" y="788"/>
                  </a:cubicBezTo>
                  <a:cubicBezTo>
                    <a:pt x="1013" y="788"/>
                    <a:pt x="1312" y="613"/>
                    <a:pt x="1312" y="400"/>
                  </a:cubicBezTo>
                  <a:cubicBezTo>
                    <a:pt x="1312" y="175"/>
                    <a:pt x="1025" y="0"/>
                    <a:pt x="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8"/>
            <p:cNvSpPr/>
            <p:nvPr/>
          </p:nvSpPr>
          <p:spPr>
            <a:xfrm>
              <a:off x="1319075" y="1901325"/>
              <a:ext cx="19075" cy="11575"/>
            </a:xfrm>
            <a:custGeom>
              <a:avLst/>
              <a:gdLst/>
              <a:ahLst/>
              <a:cxnLst/>
              <a:rect l="l" t="t" r="r" b="b"/>
              <a:pathLst>
                <a:path w="763" h="463" extrusionOk="0">
                  <a:moveTo>
                    <a:pt x="376" y="0"/>
                  </a:moveTo>
                  <a:cubicBezTo>
                    <a:pt x="163" y="0"/>
                    <a:pt x="1" y="100"/>
                    <a:pt x="1" y="238"/>
                  </a:cubicBezTo>
                  <a:cubicBezTo>
                    <a:pt x="1" y="363"/>
                    <a:pt x="163" y="463"/>
                    <a:pt x="376" y="463"/>
                  </a:cubicBezTo>
                  <a:cubicBezTo>
                    <a:pt x="588" y="463"/>
                    <a:pt x="763" y="363"/>
                    <a:pt x="763" y="238"/>
                  </a:cubicBezTo>
                  <a:cubicBezTo>
                    <a:pt x="763" y="100"/>
                    <a:pt x="588" y="0"/>
                    <a:pt x="3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8"/>
            <p:cNvSpPr/>
            <p:nvPr/>
          </p:nvSpPr>
          <p:spPr>
            <a:xfrm>
              <a:off x="1490275" y="1622325"/>
              <a:ext cx="19100" cy="11275"/>
            </a:xfrm>
            <a:custGeom>
              <a:avLst/>
              <a:gdLst/>
              <a:ahLst/>
              <a:cxnLst/>
              <a:rect l="l" t="t" r="r" b="b"/>
              <a:pathLst>
                <a:path w="764" h="451" extrusionOk="0">
                  <a:moveTo>
                    <a:pt x="376" y="1"/>
                  </a:moveTo>
                  <a:cubicBezTo>
                    <a:pt x="163" y="1"/>
                    <a:pt x="1" y="101"/>
                    <a:pt x="1" y="226"/>
                  </a:cubicBezTo>
                  <a:cubicBezTo>
                    <a:pt x="1" y="351"/>
                    <a:pt x="163" y="451"/>
                    <a:pt x="376" y="451"/>
                  </a:cubicBezTo>
                  <a:cubicBezTo>
                    <a:pt x="588" y="451"/>
                    <a:pt x="763" y="351"/>
                    <a:pt x="763" y="226"/>
                  </a:cubicBezTo>
                  <a:cubicBezTo>
                    <a:pt x="763" y="101"/>
                    <a:pt x="588" y="1"/>
                    <a:pt x="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8"/>
            <p:cNvSpPr/>
            <p:nvPr/>
          </p:nvSpPr>
          <p:spPr>
            <a:xfrm>
              <a:off x="1278775" y="2170000"/>
              <a:ext cx="19075" cy="11275"/>
            </a:xfrm>
            <a:custGeom>
              <a:avLst/>
              <a:gdLst/>
              <a:ahLst/>
              <a:cxnLst/>
              <a:rect l="l" t="t" r="r" b="b"/>
              <a:pathLst>
                <a:path w="763" h="451" extrusionOk="0">
                  <a:moveTo>
                    <a:pt x="388" y="1"/>
                  </a:moveTo>
                  <a:cubicBezTo>
                    <a:pt x="176" y="1"/>
                    <a:pt x="1" y="101"/>
                    <a:pt x="1" y="226"/>
                  </a:cubicBezTo>
                  <a:cubicBezTo>
                    <a:pt x="1" y="350"/>
                    <a:pt x="176" y="450"/>
                    <a:pt x="388" y="450"/>
                  </a:cubicBezTo>
                  <a:cubicBezTo>
                    <a:pt x="600" y="450"/>
                    <a:pt x="763" y="350"/>
                    <a:pt x="763" y="226"/>
                  </a:cubicBezTo>
                  <a:cubicBezTo>
                    <a:pt x="763" y="101"/>
                    <a:pt x="600" y="1"/>
                    <a:pt x="388" y="1"/>
                  </a:cubicBezTo>
                  <a:close/>
                </a:path>
              </a:pathLst>
            </a:custGeom>
            <a:solidFill>
              <a:srgbClr val="FF94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8"/>
            <p:cNvSpPr/>
            <p:nvPr/>
          </p:nvSpPr>
          <p:spPr>
            <a:xfrm>
              <a:off x="1197850" y="1676375"/>
              <a:ext cx="19400" cy="11275"/>
            </a:xfrm>
            <a:custGeom>
              <a:avLst/>
              <a:gdLst/>
              <a:ahLst/>
              <a:cxnLst/>
              <a:rect l="l" t="t" r="r" b="b"/>
              <a:pathLst>
                <a:path w="776" h="451" extrusionOk="0">
                  <a:moveTo>
                    <a:pt x="388" y="1"/>
                  </a:moveTo>
                  <a:cubicBezTo>
                    <a:pt x="176" y="1"/>
                    <a:pt x="1" y="101"/>
                    <a:pt x="1" y="226"/>
                  </a:cubicBezTo>
                  <a:cubicBezTo>
                    <a:pt x="1" y="351"/>
                    <a:pt x="176" y="451"/>
                    <a:pt x="388" y="451"/>
                  </a:cubicBezTo>
                  <a:cubicBezTo>
                    <a:pt x="601" y="451"/>
                    <a:pt x="776" y="351"/>
                    <a:pt x="776" y="226"/>
                  </a:cubicBezTo>
                  <a:cubicBezTo>
                    <a:pt x="776" y="101"/>
                    <a:pt x="601" y="1"/>
                    <a:pt x="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8"/>
            <p:cNvSpPr/>
            <p:nvPr/>
          </p:nvSpPr>
          <p:spPr>
            <a:xfrm>
              <a:off x="1188500" y="1426450"/>
              <a:ext cx="19075" cy="11275"/>
            </a:xfrm>
            <a:custGeom>
              <a:avLst/>
              <a:gdLst/>
              <a:ahLst/>
              <a:cxnLst/>
              <a:rect l="l" t="t" r="r" b="b"/>
              <a:pathLst>
                <a:path w="763" h="451" extrusionOk="0">
                  <a:moveTo>
                    <a:pt x="375" y="1"/>
                  </a:moveTo>
                  <a:cubicBezTo>
                    <a:pt x="162" y="1"/>
                    <a:pt x="0" y="100"/>
                    <a:pt x="0" y="225"/>
                  </a:cubicBezTo>
                  <a:cubicBezTo>
                    <a:pt x="0" y="350"/>
                    <a:pt x="162" y="450"/>
                    <a:pt x="375" y="450"/>
                  </a:cubicBezTo>
                  <a:cubicBezTo>
                    <a:pt x="587" y="450"/>
                    <a:pt x="762" y="350"/>
                    <a:pt x="762" y="225"/>
                  </a:cubicBezTo>
                  <a:cubicBezTo>
                    <a:pt x="762" y="100"/>
                    <a:pt x="587" y="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8"/>
            <p:cNvSpPr/>
            <p:nvPr/>
          </p:nvSpPr>
          <p:spPr>
            <a:xfrm>
              <a:off x="1009150" y="1929450"/>
              <a:ext cx="19400" cy="11575"/>
            </a:xfrm>
            <a:custGeom>
              <a:avLst/>
              <a:gdLst/>
              <a:ahLst/>
              <a:cxnLst/>
              <a:rect l="l" t="t" r="r" b="b"/>
              <a:pathLst>
                <a:path w="776" h="463" extrusionOk="0">
                  <a:moveTo>
                    <a:pt x="388" y="0"/>
                  </a:moveTo>
                  <a:cubicBezTo>
                    <a:pt x="176" y="0"/>
                    <a:pt x="1" y="100"/>
                    <a:pt x="1" y="225"/>
                  </a:cubicBezTo>
                  <a:cubicBezTo>
                    <a:pt x="1" y="350"/>
                    <a:pt x="176" y="463"/>
                    <a:pt x="388" y="463"/>
                  </a:cubicBezTo>
                  <a:cubicBezTo>
                    <a:pt x="601" y="463"/>
                    <a:pt x="776" y="350"/>
                    <a:pt x="776" y="225"/>
                  </a:cubicBezTo>
                  <a:cubicBezTo>
                    <a:pt x="776" y="100"/>
                    <a:pt x="601" y="0"/>
                    <a:pt x="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8"/>
            <p:cNvSpPr/>
            <p:nvPr/>
          </p:nvSpPr>
          <p:spPr>
            <a:xfrm>
              <a:off x="1059775" y="1859150"/>
              <a:ext cx="19075" cy="11575"/>
            </a:xfrm>
            <a:custGeom>
              <a:avLst/>
              <a:gdLst/>
              <a:ahLst/>
              <a:cxnLst/>
              <a:rect l="l" t="t" r="r" b="b"/>
              <a:pathLst>
                <a:path w="763" h="463" extrusionOk="0">
                  <a:moveTo>
                    <a:pt x="388" y="0"/>
                  </a:moveTo>
                  <a:cubicBezTo>
                    <a:pt x="175" y="0"/>
                    <a:pt x="0" y="113"/>
                    <a:pt x="0" y="238"/>
                  </a:cubicBezTo>
                  <a:cubicBezTo>
                    <a:pt x="0" y="363"/>
                    <a:pt x="175" y="463"/>
                    <a:pt x="388" y="463"/>
                  </a:cubicBezTo>
                  <a:cubicBezTo>
                    <a:pt x="600" y="463"/>
                    <a:pt x="763" y="363"/>
                    <a:pt x="763" y="238"/>
                  </a:cubicBezTo>
                  <a:cubicBezTo>
                    <a:pt x="763" y="113"/>
                    <a:pt x="600" y="0"/>
                    <a:pt x="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8"/>
            <p:cNvSpPr/>
            <p:nvPr/>
          </p:nvSpPr>
          <p:spPr>
            <a:xfrm>
              <a:off x="864200" y="1592650"/>
              <a:ext cx="19075" cy="11275"/>
            </a:xfrm>
            <a:custGeom>
              <a:avLst/>
              <a:gdLst/>
              <a:ahLst/>
              <a:cxnLst/>
              <a:rect l="l" t="t" r="r" b="b"/>
              <a:pathLst>
                <a:path w="763" h="451" extrusionOk="0">
                  <a:moveTo>
                    <a:pt x="388" y="1"/>
                  </a:moveTo>
                  <a:cubicBezTo>
                    <a:pt x="175" y="1"/>
                    <a:pt x="0" y="101"/>
                    <a:pt x="0" y="226"/>
                  </a:cubicBezTo>
                  <a:cubicBezTo>
                    <a:pt x="0" y="351"/>
                    <a:pt x="175" y="451"/>
                    <a:pt x="388" y="451"/>
                  </a:cubicBezTo>
                  <a:cubicBezTo>
                    <a:pt x="600" y="451"/>
                    <a:pt x="763" y="351"/>
                    <a:pt x="763" y="226"/>
                  </a:cubicBezTo>
                  <a:cubicBezTo>
                    <a:pt x="763" y="101"/>
                    <a:pt x="600" y="1"/>
                    <a:pt x="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38"/>
          <p:cNvGrpSpPr/>
          <p:nvPr/>
        </p:nvGrpSpPr>
        <p:grpSpPr>
          <a:xfrm>
            <a:off x="3194841" y="1104839"/>
            <a:ext cx="683792" cy="622995"/>
            <a:chOff x="4218000" y="884950"/>
            <a:chExt cx="609875" cy="555650"/>
          </a:xfrm>
        </p:grpSpPr>
        <p:sp>
          <p:nvSpPr>
            <p:cNvPr id="886" name="Google Shape;886;p38"/>
            <p:cNvSpPr/>
            <p:nvPr/>
          </p:nvSpPr>
          <p:spPr>
            <a:xfrm>
              <a:off x="4218000" y="884950"/>
              <a:ext cx="609875" cy="555650"/>
            </a:xfrm>
            <a:custGeom>
              <a:avLst/>
              <a:gdLst/>
              <a:ahLst/>
              <a:cxnLst/>
              <a:rect l="l" t="t" r="r" b="b"/>
              <a:pathLst>
                <a:path w="24395" h="22226" extrusionOk="0">
                  <a:moveTo>
                    <a:pt x="12202" y="1"/>
                  </a:moveTo>
                  <a:cubicBezTo>
                    <a:pt x="9358" y="1"/>
                    <a:pt x="6512" y="1085"/>
                    <a:pt x="4337" y="3253"/>
                  </a:cubicBezTo>
                  <a:cubicBezTo>
                    <a:pt x="1" y="7589"/>
                    <a:pt x="1" y="14625"/>
                    <a:pt x="4337" y="18974"/>
                  </a:cubicBezTo>
                  <a:cubicBezTo>
                    <a:pt x="6512" y="21142"/>
                    <a:pt x="9358" y="22226"/>
                    <a:pt x="12202" y="22226"/>
                  </a:cubicBezTo>
                  <a:cubicBezTo>
                    <a:pt x="15047" y="22226"/>
                    <a:pt x="17890" y="21142"/>
                    <a:pt x="20058" y="18974"/>
                  </a:cubicBezTo>
                  <a:cubicBezTo>
                    <a:pt x="24394" y="14625"/>
                    <a:pt x="24394" y="7589"/>
                    <a:pt x="20058" y="3253"/>
                  </a:cubicBezTo>
                  <a:cubicBezTo>
                    <a:pt x="17890" y="1085"/>
                    <a:pt x="15047" y="1"/>
                    <a:pt x="12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8"/>
            <p:cNvSpPr/>
            <p:nvPr/>
          </p:nvSpPr>
          <p:spPr>
            <a:xfrm>
              <a:off x="4398275" y="1069350"/>
              <a:ext cx="41250" cy="40950"/>
            </a:xfrm>
            <a:custGeom>
              <a:avLst/>
              <a:gdLst/>
              <a:ahLst/>
              <a:cxnLst/>
              <a:rect l="l" t="t" r="r" b="b"/>
              <a:pathLst>
                <a:path w="1650" h="1638" extrusionOk="0">
                  <a:moveTo>
                    <a:pt x="825" y="1"/>
                  </a:moveTo>
                  <a:cubicBezTo>
                    <a:pt x="375" y="1"/>
                    <a:pt x="0" y="376"/>
                    <a:pt x="0" y="826"/>
                  </a:cubicBezTo>
                  <a:cubicBezTo>
                    <a:pt x="0" y="1275"/>
                    <a:pt x="375" y="1638"/>
                    <a:pt x="825" y="1638"/>
                  </a:cubicBezTo>
                  <a:cubicBezTo>
                    <a:pt x="1275" y="1638"/>
                    <a:pt x="1650" y="1275"/>
                    <a:pt x="1650" y="826"/>
                  </a:cubicBezTo>
                  <a:cubicBezTo>
                    <a:pt x="1650" y="376"/>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8"/>
            <p:cNvSpPr/>
            <p:nvPr/>
          </p:nvSpPr>
          <p:spPr>
            <a:xfrm>
              <a:off x="4405150" y="1079675"/>
              <a:ext cx="23750" cy="20450"/>
            </a:xfrm>
            <a:custGeom>
              <a:avLst/>
              <a:gdLst/>
              <a:ahLst/>
              <a:cxnLst/>
              <a:rect l="l" t="t" r="r" b="b"/>
              <a:pathLst>
                <a:path w="950"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8"/>
            <p:cNvSpPr/>
            <p:nvPr/>
          </p:nvSpPr>
          <p:spPr>
            <a:xfrm>
              <a:off x="4487625" y="1178700"/>
              <a:ext cx="41250" cy="40950"/>
            </a:xfrm>
            <a:custGeom>
              <a:avLst/>
              <a:gdLst/>
              <a:ahLst/>
              <a:cxnLst/>
              <a:rect l="l" t="t" r="r" b="b"/>
              <a:pathLst>
                <a:path w="1650" h="1638" extrusionOk="0">
                  <a:moveTo>
                    <a:pt x="825" y="1"/>
                  </a:moveTo>
                  <a:cubicBezTo>
                    <a:pt x="375" y="1"/>
                    <a:pt x="0" y="363"/>
                    <a:pt x="0" y="813"/>
                  </a:cubicBezTo>
                  <a:cubicBezTo>
                    <a:pt x="0" y="1275"/>
                    <a:pt x="375" y="1638"/>
                    <a:pt x="825" y="1638"/>
                  </a:cubicBezTo>
                  <a:cubicBezTo>
                    <a:pt x="1275" y="1638"/>
                    <a:pt x="1650" y="1275"/>
                    <a:pt x="1650" y="813"/>
                  </a:cubicBezTo>
                  <a:cubicBezTo>
                    <a:pt x="1650" y="363"/>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8"/>
            <p:cNvSpPr/>
            <p:nvPr/>
          </p:nvSpPr>
          <p:spPr>
            <a:xfrm>
              <a:off x="4497925" y="1189025"/>
              <a:ext cx="20350" cy="20325"/>
            </a:xfrm>
            <a:custGeom>
              <a:avLst/>
              <a:gdLst/>
              <a:ahLst/>
              <a:cxnLst/>
              <a:rect l="l" t="t" r="r" b="b"/>
              <a:pathLst>
                <a:path w="814" h="813" extrusionOk="0">
                  <a:moveTo>
                    <a:pt x="413" y="0"/>
                  </a:moveTo>
                  <a:cubicBezTo>
                    <a:pt x="188" y="0"/>
                    <a:pt x="1" y="187"/>
                    <a:pt x="1" y="400"/>
                  </a:cubicBezTo>
                  <a:cubicBezTo>
                    <a:pt x="1" y="625"/>
                    <a:pt x="188" y="812"/>
                    <a:pt x="413" y="812"/>
                  </a:cubicBezTo>
                  <a:cubicBezTo>
                    <a:pt x="638" y="812"/>
                    <a:pt x="813" y="625"/>
                    <a:pt x="813" y="400"/>
                  </a:cubicBezTo>
                  <a:cubicBezTo>
                    <a:pt x="813" y="187"/>
                    <a:pt x="638" y="0"/>
                    <a:pt x="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8"/>
            <p:cNvSpPr/>
            <p:nvPr/>
          </p:nvSpPr>
          <p:spPr>
            <a:xfrm>
              <a:off x="4521675" y="1079675"/>
              <a:ext cx="48150" cy="41000"/>
            </a:xfrm>
            <a:custGeom>
              <a:avLst/>
              <a:gdLst/>
              <a:ahLst/>
              <a:cxnLst/>
              <a:rect l="l" t="t" r="r" b="b"/>
              <a:pathLst>
                <a:path w="1926" h="1640" extrusionOk="0">
                  <a:moveTo>
                    <a:pt x="1100" y="0"/>
                  </a:moveTo>
                  <a:cubicBezTo>
                    <a:pt x="375" y="0"/>
                    <a:pt x="1" y="875"/>
                    <a:pt x="525" y="1400"/>
                  </a:cubicBezTo>
                  <a:cubicBezTo>
                    <a:pt x="691" y="1565"/>
                    <a:pt x="895" y="1639"/>
                    <a:pt x="1096" y="1639"/>
                  </a:cubicBezTo>
                  <a:cubicBezTo>
                    <a:pt x="1518" y="1639"/>
                    <a:pt x="1925" y="1312"/>
                    <a:pt x="1925" y="812"/>
                  </a:cubicBezTo>
                  <a:cubicBezTo>
                    <a:pt x="1925" y="363"/>
                    <a:pt x="1550" y="0"/>
                    <a:pt x="1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8"/>
            <p:cNvSpPr/>
            <p:nvPr/>
          </p:nvSpPr>
          <p:spPr>
            <a:xfrm>
              <a:off x="4535725" y="1089975"/>
              <a:ext cx="23775" cy="20275"/>
            </a:xfrm>
            <a:custGeom>
              <a:avLst/>
              <a:gdLst/>
              <a:ahLst/>
              <a:cxnLst/>
              <a:rect l="l" t="t" r="r" b="b"/>
              <a:pathLst>
                <a:path w="951" h="811" extrusionOk="0">
                  <a:moveTo>
                    <a:pt x="538" y="1"/>
                  </a:moveTo>
                  <a:cubicBezTo>
                    <a:pt x="176" y="1"/>
                    <a:pt x="1" y="438"/>
                    <a:pt x="251" y="688"/>
                  </a:cubicBezTo>
                  <a:cubicBezTo>
                    <a:pt x="336" y="773"/>
                    <a:pt x="439" y="811"/>
                    <a:pt x="540" y="811"/>
                  </a:cubicBezTo>
                  <a:cubicBezTo>
                    <a:pt x="751" y="811"/>
                    <a:pt x="951" y="646"/>
                    <a:pt x="951" y="400"/>
                  </a:cubicBezTo>
                  <a:cubicBezTo>
                    <a:pt x="951" y="176"/>
                    <a:pt x="763" y="1"/>
                    <a:pt x="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8"/>
            <p:cNvSpPr/>
            <p:nvPr/>
          </p:nvSpPr>
          <p:spPr>
            <a:xfrm>
              <a:off x="4477625" y="978125"/>
              <a:ext cx="40950" cy="41275"/>
            </a:xfrm>
            <a:custGeom>
              <a:avLst/>
              <a:gdLst/>
              <a:ahLst/>
              <a:cxnLst/>
              <a:rect l="l" t="t" r="r" b="b"/>
              <a:pathLst>
                <a:path w="1638" h="1651" extrusionOk="0">
                  <a:moveTo>
                    <a:pt x="813" y="1"/>
                  </a:moveTo>
                  <a:cubicBezTo>
                    <a:pt x="363" y="1"/>
                    <a:pt x="0" y="376"/>
                    <a:pt x="0" y="826"/>
                  </a:cubicBezTo>
                  <a:cubicBezTo>
                    <a:pt x="0" y="1275"/>
                    <a:pt x="363" y="1650"/>
                    <a:pt x="813" y="1650"/>
                  </a:cubicBezTo>
                  <a:cubicBezTo>
                    <a:pt x="1275" y="1650"/>
                    <a:pt x="1638" y="1275"/>
                    <a:pt x="1638" y="826"/>
                  </a:cubicBezTo>
                  <a:cubicBezTo>
                    <a:pt x="1638" y="376"/>
                    <a:pt x="1275" y="1"/>
                    <a:pt x="8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8"/>
            <p:cNvSpPr/>
            <p:nvPr/>
          </p:nvSpPr>
          <p:spPr>
            <a:xfrm>
              <a:off x="4487925" y="988750"/>
              <a:ext cx="20350" cy="20325"/>
            </a:xfrm>
            <a:custGeom>
              <a:avLst/>
              <a:gdLst/>
              <a:ahLst/>
              <a:cxnLst/>
              <a:rect l="l" t="t" r="r" b="b"/>
              <a:pathLst>
                <a:path w="814" h="813" extrusionOk="0">
                  <a:moveTo>
                    <a:pt x="401" y="1"/>
                  </a:moveTo>
                  <a:cubicBezTo>
                    <a:pt x="188" y="1"/>
                    <a:pt x="1" y="176"/>
                    <a:pt x="1" y="401"/>
                  </a:cubicBezTo>
                  <a:cubicBezTo>
                    <a:pt x="1" y="626"/>
                    <a:pt x="188" y="813"/>
                    <a:pt x="401" y="813"/>
                  </a:cubicBezTo>
                  <a:cubicBezTo>
                    <a:pt x="626" y="813"/>
                    <a:pt x="813" y="626"/>
                    <a:pt x="813" y="401"/>
                  </a:cubicBezTo>
                  <a:cubicBezTo>
                    <a:pt x="813" y="176"/>
                    <a:pt x="626" y="1"/>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8"/>
            <p:cNvSpPr/>
            <p:nvPr/>
          </p:nvSpPr>
          <p:spPr>
            <a:xfrm>
              <a:off x="4353900" y="1178700"/>
              <a:ext cx="47825" cy="41025"/>
            </a:xfrm>
            <a:custGeom>
              <a:avLst/>
              <a:gdLst/>
              <a:ahLst/>
              <a:cxnLst/>
              <a:rect l="l" t="t" r="r" b="b"/>
              <a:pathLst>
                <a:path w="1913" h="1641" extrusionOk="0">
                  <a:moveTo>
                    <a:pt x="1088" y="1"/>
                  </a:moveTo>
                  <a:cubicBezTo>
                    <a:pt x="363" y="1"/>
                    <a:pt x="1" y="888"/>
                    <a:pt x="513" y="1400"/>
                  </a:cubicBezTo>
                  <a:cubicBezTo>
                    <a:pt x="679" y="1566"/>
                    <a:pt x="884" y="1640"/>
                    <a:pt x="1085" y="1640"/>
                  </a:cubicBezTo>
                  <a:cubicBezTo>
                    <a:pt x="1507" y="1640"/>
                    <a:pt x="1913" y="1316"/>
                    <a:pt x="1913" y="825"/>
                  </a:cubicBezTo>
                  <a:cubicBezTo>
                    <a:pt x="1913" y="363"/>
                    <a:pt x="1550" y="1"/>
                    <a:pt x="10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8"/>
            <p:cNvSpPr/>
            <p:nvPr/>
          </p:nvSpPr>
          <p:spPr>
            <a:xfrm>
              <a:off x="4367650" y="1189025"/>
              <a:ext cx="23775" cy="20450"/>
            </a:xfrm>
            <a:custGeom>
              <a:avLst/>
              <a:gdLst/>
              <a:ahLst/>
              <a:cxnLst/>
              <a:rect l="l" t="t" r="r" b="b"/>
              <a:pathLst>
                <a:path w="951" h="818" extrusionOk="0">
                  <a:moveTo>
                    <a:pt x="538" y="0"/>
                  </a:moveTo>
                  <a:cubicBezTo>
                    <a:pt x="176" y="0"/>
                    <a:pt x="1" y="437"/>
                    <a:pt x="251" y="700"/>
                  </a:cubicBezTo>
                  <a:cubicBezTo>
                    <a:pt x="335" y="781"/>
                    <a:pt x="439" y="817"/>
                    <a:pt x="539" y="817"/>
                  </a:cubicBezTo>
                  <a:cubicBezTo>
                    <a:pt x="750" y="817"/>
                    <a:pt x="950" y="658"/>
                    <a:pt x="950" y="412"/>
                  </a:cubicBezTo>
                  <a:cubicBezTo>
                    <a:pt x="950" y="187"/>
                    <a:pt x="763" y="0"/>
                    <a:pt x="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8"/>
            <p:cNvSpPr/>
            <p:nvPr/>
          </p:nvSpPr>
          <p:spPr>
            <a:xfrm>
              <a:off x="4408575" y="1286175"/>
              <a:ext cx="41275" cy="40950"/>
            </a:xfrm>
            <a:custGeom>
              <a:avLst/>
              <a:gdLst/>
              <a:ahLst/>
              <a:cxnLst/>
              <a:rect l="l" t="t" r="r" b="b"/>
              <a:pathLst>
                <a:path w="1651" h="1638" extrusionOk="0">
                  <a:moveTo>
                    <a:pt x="826" y="1"/>
                  </a:moveTo>
                  <a:cubicBezTo>
                    <a:pt x="376" y="1"/>
                    <a:pt x="1" y="363"/>
                    <a:pt x="1" y="813"/>
                  </a:cubicBezTo>
                  <a:cubicBezTo>
                    <a:pt x="1" y="1275"/>
                    <a:pt x="376" y="1638"/>
                    <a:pt x="826" y="1638"/>
                  </a:cubicBezTo>
                  <a:cubicBezTo>
                    <a:pt x="1275" y="1638"/>
                    <a:pt x="1650" y="1275"/>
                    <a:pt x="1650" y="813"/>
                  </a:cubicBezTo>
                  <a:cubicBezTo>
                    <a:pt x="1650" y="363"/>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8"/>
            <p:cNvSpPr/>
            <p:nvPr/>
          </p:nvSpPr>
          <p:spPr>
            <a:xfrm>
              <a:off x="4415775" y="1296475"/>
              <a:ext cx="23750" cy="20275"/>
            </a:xfrm>
            <a:custGeom>
              <a:avLst/>
              <a:gdLst/>
              <a:ahLst/>
              <a:cxnLst/>
              <a:rect l="l" t="t" r="r" b="b"/>
              <a:pathLst>
                <a:path w="950" h="811" extrusionOk="0">
                  <a:moveTo>
                    <a:pt x="538" y="1"/>
                  </a:moveTo>
                  <a:cubicBezTo>
                    <a:pt x="175" y="1"/>
                    <a:pt x="0" y="438"/>
                    <a:pt x="250" y="688"/>
                  </a:cubicBezTo>
                  <a:cubicBezTo>
                    <a:pt x="331" y="773"/>
                    <a:pt x="432" y="811"/>
                    <a:pt x="531" y="811"/>
                  </a:cubicBezTo>
                  <a:cubicBezTo>
                    <a:pt x="739" y="811"/>
                    <a:pt x="941" y="646"/>
                    <a:pt x="950" y="401"/>
                  </a:cubicBezTo>
                  <a:cubicBezTo>
                    <a:pt x="950" y="176"/>
                    <a:pt x="762" y="1"/>
                    <a:pt x="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8"/>
            <p:cNvSpPr/>
            <p:nvPr/>
          </p:nvSpPr>
          <p:spPr>
            <a:xfrm>
              <a:off x="4611025" y="1142150"/>
              <a:ext cx="41275" cy="41275"/>
            </a:xfrm>
            <a:custGeom>
              <a:avLst/>
              <a:gdLst/>
              <a:ahLst/>
              <a:cxnLst/>
              <a:rect l="l" t="t" r="r" b="b"/>
              <a:pathLst>
                <a:path w="1651" h="1651" extrusionOk="0">
                  <a:moveTo>
                    <a:pt x="825" y="1"/>
                  </a:moveTo>
                  <a:cubicBezTo>
                    <a:pt x="375" y="1"/>
                    <a:pt x="1" y="375"/>
                    <a:pt x="1" y="825"/>
                  </a:cubicBezTo>
                  <a:cubicBezTo>
                    <a:pt x="1" y="1275"/>
                    <a:pt x="375" y="1650"/>
                    <a:pt x="825" y="1650"/>
                  </a:cubicBezTo>
                  <a:cubicBezTo>
                    <a:pt x="1275" y="1650"/>
                    <a:pt x="1650" y="1275"/>
                    <a:pt x="1650" y="825"/>
                  </a:cubicBezTo>
                  <a:cubicBezTo>
                    <a:pt x="1650"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8"/>
            <p:cNvSpPr/>
            <p:nvPr/>
          </p:nvSpPr>
          <p:spPr>
            <a:xfrm>
              <a:off x="4621325" y="1152450"/>
              <a:ext cx="20350" cy="20350"/>
            </a:xfrm>
            <a:custGeom>
              <a:avLst/>
              <a:gdLst/>
              <a:ahLst/>
              <a:cxnLst/>
              <a:rect l="l" t="t" r="r" b="b"/>
              <a:pathLst>
                <a:path w="814" h="814" extrusionOk="0">
                  <a:moveTo>
                    <a:pt x="413" y="1"/>
                  </a:moveTo>
                  <a:cubicBezTo>
                    <a:pt x="188" y="1"/>
                    <a:pt x="1" y="188"/>
                    <a:pt x="1" y="413"/>
                  </a:cubicBezTo>
                  <a:cubicBezTo>
                    <a:pt x="1" y="638"/>
                    <a:pt x="188" y="813"/>
                    <a:pt x="413" y="813"/>
                  </a:cubicBezTo>
                  <a:cubicBezTo>
                    <a:pt x="638" y="813"/>
                    <a:pt x="813" y="638"/>
                    <a:pt x="813" y="413"/>
                  </a:cubicBezTo>
                  <a:cubicBezTo>
                    <a:pt x="813" y="188"/>
                    <a:pt x="638" y="1"/>
                    <a:pt x="4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8"/>
            <p:cNvSpPr/>
            <p:nvPr/>
          </p:nvSpPr>
          <p:spPr>
            <a:xfrm>
              <a:off x="4552300" y="1278675"/>
              <a:ext cx="48125" cy="41150"/>
            </a:xfrm>
            <a:custGeom>
              <a:avLst/>
              <a:gdLst/>
              <a:ahLst/>
              <a:cxnLst/>
              <a:rect l="l" t="t" r="r" b="b"/>
              <a:pathLst>
                <a:path w="1925" h="1646" extrusionOk="0">
                  <a:moveTo>
                    <a:pt x="1100" y="1"/>
                  </a:moveTo>
                  <a:cubicBezTo>
                    <a:pt x="375" y="1"/>
                    <a:pt x="0" y="888"/>
                    <a:pt x="525" y="1400"/>
                  </a:cubicBezTo>
                  <a:cubicBezTo>
                    <a:pt x="691" y="1570"/>
                    <a:pt x="896" y="1646"/>
                    <a:pt x="1098" y="1646"/>
                  </a:cubicBezTo>
                  <a:cubicBezTo>
                    <a:pt x="1519" y="1646"/>
                    <a:pt x="1925" y="1316"/>
                    <a:pt x="1925" y="825"/>
                  </a:cubicBezTo>
                  <a:cubicBezTo>
                    <a:pt x="1925" y="375"/>
                    <a:pt x="1550" y="1"/>
                    <a:pt x="11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8"/>
            <p:cNvSpPr/>
            <p:nvPr/>
          </p:nvSpPr>
          <p:spPr>
            <a:xfrm>
              <a:off x="4566350" y="1288975"/>
              <a:ext cx="23775" cy="20450"/>
            </a:xfrm>
            <a:custGeom>
              <a:avLst/>
              <a:gdLst/>
              <a:ahLst/>
              <a:cxnLst/>
              <a:rect l="l" t="t" r="r" b="b"/>
              <a:pathLst>
                <a:path w="951" h="818" extrusionOk="0">
                  <a:moveTo>
                    <a:pt x="538" y="1"/>
                  </a:moveTo>
                  <a:cubicBezTo>
                    <a:pt x="176" y="1"/>
                    <a:pt x="1" y="438"/>
                    <a:pt x="251" y="701"/>
                  </a:cubicBezTo>
                  <a:cubicBezTo>
                    <a:pt x="335" y="782"/>
                    <a:pt x="438" y="818"/>
                    <a:pt x="539" y="818"/>
                  </a:cubicBezTo>
                  <a:cubicBezTo>
                    <a:pt x="750" y="818"/>
                    <a:pt x="950" y="659"/>
                    <a:pt x="950" y="413"/>
                  </a:cubicBezTo>
                  <a:cubicBezTo>
                    <a:pt x="950" y="188"/>
                    <a:pt x="763" y="1"/>
                    <a:pt x="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8"/>
            <p:cNvSpPr/>
            <p:nvPr/>
          </p:nvSpPr>
          <p:spPr>
            <a:xfrm>
              <a:off x="4572900" y="1019375"/>
              <a:ext cx="47825" cy="41000"/>
            </a:xfrm>
            <a:custGeom>
              <a:avLst/>
              <a:gdLst/>
              <a:ahLst/>
              <a:cxnLst/>
              <a:rect l="l" t="t" r="r" b="b"/>
              <a:pathLst>
                <a:path w="1913" h="1640" extrusionOk="0">
                  <a:moveTo>
                    <a:pt x="1101" y="0"/>
                  </a:moveTo>
                  <a:cubicBezTo>
                    <a:pt x="363" y="0"/>
                    <a:pt x="1" y="875"/>
                    <a:pt x="513" y="1400"/>
                  </a:cubicBezTo>
                  <a:cubicBezTo>
                    <a:pt x="683" y="1565"/>
                    <a:pt x="888" y="1640"/>
                    <a:pt x="1089" y="1640"/>
                  </a:cubicBezTo>
                  <a:cubicBezTo>
                    <a:pt x="1512" y="1640"/>
                    <a:pt x="1913" y="1312"/>
                    <a:pt x="1913" y="813"/>
                  </a:cubicBezTo>
                  <a:cubicBezTo>
                    <a:pt x="1913" y="363"/>
                    <a:pt x="1551" y="0"/>
                    <a:pt x="1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8"/>
            <p:cNvSpPr/>
            <p:nvPr/>
          </p:nvSpPr>
          <p:spPr>
            <a:xfrm>
              <a:off x="4586650" y="1029675"/>
              <a:ext cx="23775" cy="20275"/>
            </a:xfrm>
            <a:custGeom>
              <a:avLst/>
              <a:gdLst/>
              <a:ahLst/>
              <a:cxnLst/>
              <a:rect l="l" t="t" r="r" b="b"/>
              <a:pathLst>
                <a:path w="951" h="811" extrusionOk="0">
                  <a:moveTo>
                    <a:pt x="551" y="1"/>
                  </a:moveTo>
                  <a:cubicBezTo>
                    <a:pt x="188" y="1"/>
                    <a:pt x="1" y="438"/>
                    <a:pt x="263" y="688"/>
                  </a:cubicBezTo>
                  <a:cubicBezTo>
                    <a:pt x="344" y="773"/>
                    <a:pt x="445" y="811"/>
                    <a:pt x="544" y="811"/>
                  </a:cubicBezTo>
                  <a:cubicBezTo>
                    <a:pt x="751" y="811"/>
                    <a:pt x="951" y="646"/>
                    <a:pt x="951" y="401"/>
                  </a:cubicBezTo>
                  <a:cubicBezTo>
                    <a:pt x="951" y="176"/>
                    <a:pt x="776" y="1"/>
                    <a:pt x="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8"/>
            <p:cNvSpPr/>
            <p:nvPr/>
          </p:nvSpPr>
          <p:spPr>
            <a:xfrm>
              <a:off x="4665700" y="1069350"/>
              <a:ext cx="40950" cy="40950"/>
            </a:xfrm>
            <a:custGeom>
              <a:avLst/>
              <a:gdLst/>
              <a:ahLst/>
              <a:cxnLst/>
              <a:rect l="l" t="t" r="r" b="b"/>
              <a:pathLst>
                <a:path w="1638" h="1638" extrusionOk="0">
                  <a:moveTo>
                    <a:pt x="825" y="1"/>
                  </a:moveTo>
                  <a:cubicBezTo>
                    <a:pt x="375" y="1"/>
                    <a:pt x="1" y="376"/>
                    <a:pt x="1" y="826"/>
                  </a:cubicBezTo>
                  <a:cubicBezTo>
                    <a:pt x="1" y="1275"/>
                    <a:pt x="375" y="1638"/>
                    <a:pt x="825" y="1638"/>
                  </a:cubicBezTo>
                  <a:cubicBezTo>
                    <a:pt x="1275" y="1638"/>
                    <a:pt x="1638" y="1275"/>
                    <a:pt x="1638" y="826"/>
                  </a:cubicBezTo>
                  <a:cubicBezTo>
                    <a:pt x="1638" y="376"/>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8"/>
            <p:cNvSpPr/>
            <p:nvPr/>
          </p:nvSpPr>
          <p:spPr>
            <a:xfrm>
              <a:off x="4672575" y="107967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8"/>
            <p:cNvSpPr/>
            <p:nvPr/>
          </p:nvSpPr>
          <p:spPr>
            <a:xfrm>
              <a:off x="4645400" y="1237750"/>
              <a:ext cx="40950" cy="40950"/>
            </a:xfrm>
            <a:custGeom>
              <a:avLst/>
              <a:gdLst/>
              <a:ahLst/>
              <a:cxnLst/>
              <a:rect l="l" t="t" r="r" b="b"/>
              <a:pathLst>
                <a:path w="1638" h="1638" extrusionOk="0">
                  <a:moveTo>
                    <a:pt x="813" y="1"/>
                  </a:moveTo>
                  <a:cubicBezTo>
                    <a:pt x="363" y="1"/>
                    <a:pt x="0" y="363"/>
                    <a:pt x="0" y="825"/>
                  </a:cubicBezTo>
                  <a:cubicBezTo>
                    <a:pt x="0" y="1275"/>
                    <a:pt x="363" y="1638"/>
                    <a:pt x="813" y="1638"/>
                  </a:cubicBezTo>
                  <a:cubicBezTo>
                    <a:pt x="1262" y="1638"/>
                    <a:pt x="1637" y="1275"/>
                    <a:pt x="1637" y="825"/>
                  </a:cubicBezTo>
                  <a:cubicBezTo>
                    <a:pt x="1637" y="363"/>
                    <a:pt x="1262" y="1"/>
                    <a:pt x="8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8"/>
            <p:cNvSpPr/>
            <p:nvPr/>
          </p:nvSpPr>
          <p:spPr>
            <a:xfrm>
              <a:off x="4652275" y="1248050"/>
              <a:ext cx="23750" cy="20450"/>
            </a:xfrm>
            <a:custGeom>
              <a:avLst/>
              <a:gdLst/>
              <a:ahLst/>
              <a:cxnLst/>
              <a:rect l="l" t="t" r="r" b="b"/>
              <a:pathLst>
                <a:path w="950" h="818" extrusionOk="0">
                  <a:moveTo>
                    <a:pt x="538" y="1"/>
                  </a:moveTo>
                  <a:cubicBezTo>
                    <a:pt x="175" y="1"/>
                    <a:pt x="0" y="438"/>
                    <a:pt x="250" y="701"/>
                  </a:cubicBezTo>
                  <a:cubicBezTo>
                    <a:pt x="335" y="782"/>
                    <a:pt x="438" y="818"/>
                    <a:pt x="539" y="818"/>
                  </a:cubicBezTo>
                  <a:cubicBezTo>
                    <a:pt x="750" y="818"/>
                    <a:pt x="950" y="659"/>
                    <a:pt x="950" y="413"/>
                  </a:cubicBezTo>
                  <a:cubicBezTo>
                    <a:pt x="950" y="188"/>
                    <a:pt x="762" y="1"/>
                    <a:pt x="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38"/>
          <p:cNvGrpSpPr/>
          <p:nvPr/>
        </p:nvGrpSpPr>
        <p:grpSpPr>
          <a:xfrm>
            <a:off x="720005" y="1556337"/>
            <a:ext cx="683792" cy="622995"/>
            <a:chOff x="4218000" y="1710050"/>
            <a:chExt cx="609875" cy="555650"/>
          </a:xfrm>
        </p:grpSpPr>
        <p:sp>
          <p:nvSpPr>
            <p:cNvPr id="910" name="Google Shape;910;p38"/>
            <p:cNvSpPr/>
            <p:nvPr/>
          </p:nvSpPr>
          <p:spPr>
            <a:xfrm>
              <a:off x="4218000" y="1710050"/>
              <a:ext cx="609875" cy="555650"/>
            </a:xfrm>
            <a:custGeom>
              <a:avLst/>
              <a:gdLst/>
              <a:ahLst/>
              <a:cxnLst/>
              <a:rect l="l" t="t" r="r" b="b"/>
              <a:pathLst>
                <a:path w="24395" h="22226" extrusionOk="0">
                  <a:moveTo>
                    <a:pt x="12202" y="0"/>
                  </a:moveTo>
                  <a:cubicBezTo>
                    <a:pt x="9358" y="0"/>
                    <a:pt x="6512" y="1084"/>
                    <a:pt x="4337" y="3253"/>
                  </a:cubicBezTo>
                  <a:cubicBezTo>
                    <a:pt x="1" y="7589"/>
                    <a:pt x="1" y="14625"/>
                    <a:pt x="4337" y="18973"/>
                  </a:cubicBezTo>
                  <a:cubicBezTo>
                    <a:pt x="6512" y="21142"/>
                    <a:pt x="9358" y="22226"/>
                    <a:pt x="12202" y="22226"/>
                  </a:cubicBezTo>
                  <a:cubicBezTo>
                    <a:pt x="15047" y="22226"/>
                    <a:pt x="17890" y="21142"/>
                    <a:pt x="20058" y="18973"/>
                  </a:cubicBezTo>
                  <a:cubicBezTo>
                    <a:pt x="24394" y="14625"/>
                    <a:pt x="24394" y="7589"/>
                    <a:pt x="20058" y="3253"/>
                  </a:cubicBezTo>
                  <a:cubicBezTo>
                    <a:pt x="17890" y="1084"/>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8"/>
            <p:cNvSpPr/>
            <p:nvPr/>
          </p:nvSpPr>
          <p:spPr>
            <a:xfrm>
              <a:off x="4378600" y="1846650"/>
              <a:ext cx="40950" cy="40950"/>
            </a:xfrm>
            <a:custGeom>
              <a:avLst/>
              <a:gdLst/>
              <a:ahLst/>
              <a:cxnLst/>
              <a:rect l="l" t="t" r="r" b="b"/>
              <a:pathLst>
                <a:path w="1638" h="1638" extrusionOk="0">
                  <a:moveTo>
                    <a:pt x="825" y="1"/>
                  </a:moveTo>
                  <a:cubicBezTo>
                    <a:pt x="375" y="1"/>
                    <a:pt x="0" y="375"/>
                    <a:pt x="0" y="825"/>
                  </a:cubicBezTo>
                  <a:cubicBezTo>
                    <a:pt x="0" y="1275"/>
                    <a:pt x="375" y="1638"/>
                    <a:pt x="825" y="1638"/>
                  </a:cubicBezTo>
                  <a:cubicBezTo>
                    <a:pt x="1275" y="1638"/>
                    <a:pt x="1637" y="1275"/>
                    <a:pt x="1637" y="825"/>
                  </a:cubicBezTo>
                  <a:cubicBezTo>
                    <a:pt x="1637"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8"/>
            <p:cNvSpPr/>
            <p:nvPr/>
          </p:nvSpPr>
          <p:spPr>
            <a:xfrm>
              <a:off x="4385450" y="1856950"/>
              <a:ext cx="23775" cy="20450"/>
            </a:xfrm>
            <a:custGeom>
              <a:avLst/>
              <a:gdLst/>
              <a:ahLst/>
              <a:cxnLst/>
              <a:rect l="l" t="t" r="r" b="b"/>
              <a:pathLst>
                <a:path w="951" h="818" extrusionOk="0">
                  <a:moveTo>
                    <a:pt x="551" y="1"/>
                  </a:moveTo>
                  <a:cubicBezTo>
                    <a:pt x="188" y="1"/>
                    <a:pt x="1" y="438"/>
                    <a:pt x="263" y="701"/>
                  </a:cubicBezTo>
                  <a:cubicBezTo>
                    <a:pt x="344" y="782"/>
                    <a:pt x="445" y="818"/>
                    <a:pt x="543" y="818"/>
                  </a:cubicBezTo>
                  <a:cubicBezTo>
                    <a:pt x="750" y="818"/>
                    <a:pt x="951" y="659"/>
                    <a:pt x="951" y="413"/>
                  </a:cubicBezTo>
                  <a:cubicBezTo>
                    <a:pt x="951" y="188"/>
                    <a:pt x="776"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8"/>
            <p:cNvSpPr/>
            <p:nvPr/>
          </p:nvSpPr>
          <p:spPr>
            <a:xfrm>
              <a:off x="4473250" y="1963500"/>
              <a:ext cx="40950" cy="40950"/>
            </a:xfrm>
            <a:custGeom>
              <a:avLst/>
              <a:gdLst/>
              <a:ahLst/>
              <a:cxnLst/>
              <a:rect l="l" t="t" r="r" b="b"/>
              <a:pathLst>
                <a:path w="1638" h="1638" extrusionOk="0">
                  <a:moveTo>
                    <a:pt x="813" y="0"/>
                  </a:moveTo>
                  <a:cubicBezTo>
                    <a:pt x="363" y="0"/>
                    <a:pt x="1" y="375"/>
                    <a:pt x="1" y="825"/>
                  </a:cubicBezTo>
                  <a:cubicBezTo>
                    <a:pt x="1" y="1275"/>
                    <a:pt x="363" y="1637"/>
                    <a:pt x="813" y="1637"/>
                  </a:cubicBezTo>
                  <a:cubicBezTo>
                    <a:pt x="1263" y="1637"/>
                    <a:pt x="1638" y="1275"/>
                    <a:pt x="1638" y="825"/>
                  </a:cubicBezTo>
                  <a:cubicBezTo>
                    <a:pt x="1638" y="375"/>
                    <a:pt x="1263" y="0"/>
                    <a:pt x="8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8"/>
            <p:cNvSpPr/>
            <p:nvPr/>
          </p:nvSpPr>
          <p:spPr>
            <a:xfrm>
              <a:off x="4480125" y="1973800"/>
              <a:ext cx="23775" cy="20275"/>
            </a:xfrm>
            <a:custGeom>
              <a:avLst/>
              <a:gdLst/>
              <a:ahLst/>
              <a:cxnLst/>
              <a:rect l="l" t="t" r="r" b="b"/>
              <a:pathLst>
                <a:path w="951" h="811" extrusionOk="0">
                  <a:moveTo>
                    <a:pt x="538" y="1"/>
                  </a:moveTo>
                  <a:cubicBezTo>
                    <a:pt x="175" y="1"/>
                    <a:pt x="0" y="438"/>
                    <a:pt x="250" y="688"/>
                  </a:cubicBezTo>
                  <a:cubicBezTo>
                    <a:pt x="335" y="773"/>
                    <a:pt x="439" y="811"/>
                    <a:pt x="539" y="811"/>
                  </a:cubicBezTo>
                  <a:cubicBezTo>
                    <a:pt x="750" y="811"/>
                    <a:pt x="950" y="646"/>
                    <a:pt x="950" y="401"/>
                  </a:cubicBezTo>
                  <a:cubicBezTo>
                    <a:pt x="950" y="176"/>
                    <a:pt x="763"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8"/>
            <p:cNvSpPr/>
            <p:nvPr/>
          </p:nvSpPr>
          <p:spPr>
            <a:xfrm>
              <a:off x="4502925" y="1860075"/>
              <a:ext cx="40950" cy="41275"/>
            </a:xfrm>
            <a:custGeom>
              <a:avLst/>
              <a:gdLst/>
              <a:ahLst/>
              <a:cxnLst/>
              <a:rect l="l" t="t" r="r" b="b"/>
              <a:pathLst>
                <a:path w="1638" h="1651" extrusionOk="0">
                  <a:moveTo>
                    <a:pt x="826" y="1"/>
                  </a:moveTo>
                  <a:cubicBezTo>
                    <a:pt x="376" y="1"/>
                    <a:pt x="1" y="376"/>
                    <a:pt x="1" y="826"/>
                  </a:cubicBezTo>
                  <a:cubicBezTo>
                    <a:pt x="1" y="1276"/>
                    <a:pt x="376" y="1650"/>
                    <a:pt x="826" y="1650"/>
                  </a:cubicBezTo>
                  <a:cubicBezTo>
                    <a:pt x="1275" y="1650"/>
                    <a:pt x="1638" y="1276"/>
                    <a:pt x="1638" y="826"/>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8"/>
            <p:cNvSpPr/>
            <p:nvPr/>
          </p:nvSpPr>
          <p:spPr>
            <a:xfrm>
              <a:off x="4509800" y="1870400"/>
              <a:ext cx="23775" cy="20450"/>
            </a:xfrm>
            <a:custGeom>
              <a:avLst/>
              <a:gdLst/>
              <a:ahLst/>
              <a:cxnLst/>
              <a:rect l="l" t="t" r="r" b="b"/>
              <a:pathLst>
                <a:path w="951" h="818" extrusionOk="0">
                  <a:moveTo>
                    <a:pt x="551" y="0"/>
                  </a:moveTo>
                  <a:cubicBezTo>
                    <a:pt x="188" y="0"/>
                    <a:pt x="1" y="438"/>
                    <a:pt x="263" y="700"/>
                  </a:cubicBezTo>
                  <a:cubicBezTo>
                    <a:pt x="344" y="781"/>
                    <a:pt x="444" y="817"/>
                    <a:pt x="543" y="817"/>
                  </a:cubicBezTo>
                  <a:cubicBezTo>
                    <a:pt x="750" y="817"/>
                    <a:pt x="950" y="658"/>
                    <a:pt x="950" y="413"/>
                  </a:cubicBezTo>
                  <a:cubicBezTo>
                    <a:pt x="950" y="188"/>
                    <a:pt x="775"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p:nvPr/>
          </p:nvSpPr>
          <p:spPr>
            <a:xfrm>
              <a:off x="4655075" y="1943200"/>
              <a:ext cx="40950" cy="40950"/>
            </a:xfrm>
            <a:custGeom>
              <a:avLst/>
              <a:gdLst/>
              <a:ahLst/>
              <a:cxnLst/>
              <a:rect l="l" t="t" r="r" b="b"/>
              <a:pathLst>
                <a:path w="1638" h="1638" extrusionOk="0">
                  <a:moveTo>
                    <a:pt x="825" y="0"/>
                  </a:moveTo>
                  <a:cubicBezTo>
                    <a:pt x="363" y="0"/>
                    <a:pt x="1" y="362"/>
                    <a:pt x="1" y="812"/>
                  </a:cubicBezTo>
                  <a:cubicBezTo>
                    <a:pt x="1" y="1275"/>
                    <a:pt x="363"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8"/>
            <p:cNvSpPr/>
            <p:nvPr/>
          </p:nvSpPr>
          <p:spPr>
            <a:xfrm>
              <a:off x="4661950" y="1953500"/>
              <a:ext cx="23775" cy="20275"/>
            </a:xfrm>
            <a:custGeom>
              <a:avLst/>
              <a:gdLst/>
              <a:ahLst/>
              <a:cxnLst/>
              <a:rect l="l" t="t" r="r" b="b"/>
              <a:pathLst>
                <a:path w="951" h="811" extrusionOk="0">
                  <a:moveTo>
                    <a:pt x="550" y="0"/>
                  </a:moveTo>
                  <a:cubicBezTo>
                    <a:pt x="188" y="0"/>
                    <a:pt x="1" y="438"/>
                    <a:pt x="263" y="688"/>
                  </a:cubicBezTo>
                  <a:cubicBezTo>
                    <a:pt x="344" y="773"/>
                    <a:pt x="444" y="810"/>
                    <a:pt x="543" y="810"/>
                  </a:cubicBezTo>
                  <a:cubicBezTo>
                    <a:pt x="750" y="810"/>
                    <a:pt x="950" y="645"/>
                    <a:pt x="950" y="400"/>
                  </a:cubicBezTo>
                  <a:cubicBezTo>
                    <a:pt x="950" y="175"/>
                    <a:pt x="763"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4533850" y="2107200"/>
              <a:ext cx="40950" cy="40950"/>
            </a:xfrm>
            <a:custGeom>
              <a:avLst/>
              <a:gdLst/>
              <a:ahLst/>
              <a:cxnLst/>
              <a:rect l="l" t="t" r="r" b="b"/>
              <a:pathLst>
                <a:path w="1638" h="1638" extrusionOk="0">
                  <a:moveTo>
                    <a:pt x="826" y="1"/>
                  </a:moveTo>
                  <a:cubicBezTo>
                    <a:pt x="363" y="1"/>
                    <a:pt x="1" y="376"/>
                    <a:pt x="1" y="826"/>
                  </a:cubicBezTo>
                  <a:cubicBezTo>
                    <a:pt x="1" y="1275"/>
                    <a:pt x="363" y="1638"/>
                    <a:pt x="826" y="1638"/>
                  </a:cubicBezTo>
                  <a:cubicBezTo>
                    <a:pt x="1276" y="1638"/>
                    <a:pt x="1638" y="1275"/>
                    <a:pt x="1638" y="826"/>
                  </a:cubicBezTo>
                  <a:cubicBezTo>
                    <a:pt x="1638" y="376"/>
                    <a:pt x="1276"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4540725" y="2117525"/>
              <a:ext cx="23775" cy="20450"/>
            </a:xfrm>
            <a:custGeom>
              <a:avLst/>
              <a:gdLst/>
              <a:ahLst/>
              <a:cxnLst/>
              <a:rect l="l" t="t" r="r" b="b"/>
              <a:pathLst>
                <a:path w="951" h="818" extrusionOk="0">
                  <a:moveTo>
                    <a:pt x="551" y="0"/>
                  </a:moveTo>
                  <a:cubicBezTo>
                    <a:pt x="188" y="0"/>
                    <a:pt x="1" y="438"/>
                    <a:pt x="251" y="700"/>
                  </a:cubicBezTo>
                  <a:cubicBezTo>
                    <a:pt x="336" y="781"/>
                    <a:pt x="439" y="817"/>
                    <a:pt x="539" y="817"/>
                  </a:cubicBezTo>
                  <a:cubicBezTo>
                    <a:pt x="750" y="817"/>
                    <a:pt x="951" y="658"/>
                    <a:pt x="951" y="413"/>
                  </a:cubicBezTo>
                  <a:cubicBezTo>
                    <a:pt x="951" y="188"/>
                    <a:pt x="776"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4331100" y="1984125"/>
              <a:ext cx="40950" cy="40950"/>
            </a:xfrm>
            <a:custGeom>
              <a:avLst/>
              <a:gdLst/>
              <a:ahLst/>
              <a:cxnLst/>
              <a:rect l="l" t="t" r="r" b="b"/>
              <a:pathLst>
                <a:path w="1638" h="1638" extrusionOk="0">
                  <a:moveTo>
                    <a:pt x="825" y="0"/>
                  </a:moveTo>
                  <a:cubicBezTo>
                    <a:pt x="375" y="0"/>
                    <a:pt x="1" y="362"/>
                    <a:pt x="1" y="812"/>
                  </a:cubicBezTo>
                  <a:cubicBezTo>
                    <a:pt x="1" y="1275"/>
                    <a:pt x="375"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4337975" y="199442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4409200" y="2071275"/>
              <a:ext cx="40950" cy="41275"/>
            </a:xfrm>
            <a:custGeom>
              <a:avLst/>
              <a:gdLst/>
              <a:ahLst/>
              <a:cxnLst/>
              <a:rect l="l" t="t" r="r" b="b"/>
              <a:pathLst>
                <a:path w="1638" h="1651" extrusionOk="0">
                  <a:moveTo>
                    <a:pt x="826" y="1"/>
                  </a:moveTo>
                  <a:cubicBezTo>
                    <a:pt x="376" y="1"/>
                    <a:pt x="1" y="376"/>
                    <a:pt x="1" y="825"/>
                  </a:cubicBezTo>
                  <a:cubicBezTo>
                    <a:pt x="1" y="1275"/>
                    <a:pt x="376" y="1650"/>
                    <a:pt x="826" y="1650"/>
                  </a:cubicBezTo>
                  <a:cubicBezTo>
                    <a:pt x="1275" y="1650"/>
                    <a:pt x="1638" y="1275"/>
                    <a:pt x="1638" y="825"/>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4419525" y="2081900"/>
              <a:ext cx="20325" cy="20325"/>
            </a:xfrm>
            <a:custGeom>
              <a:avLst/>
              <a:gdLst/>
              <a:ahLst/>
              <a:cxnLst/>
              <a:rect l="l" t="t" r="r" b="b"/>
              <a:pathLst>
                <a:path w="813" h="813" extrusionOk="0">
                  <a:moveTo>
                    <a:pt x="413" y="1"/>
                  </a:moveTo>
                  <a:cubicBezTo>
                    <a:pt x="188" y="1"/>
                    <a:pt x="0" y="175"/>
                    <a:pt x="0" y="400"/>
                  </a:cubicBezTo>
                  <a:cubicBezTo>
                    <a:pt x="0" y="625"/>
                    <a:pt x="188" y="813"/>
                    <a:pt x="413" y="813"/>
                  </a:cubicBezTo>
                  <a:cubicBezTo>
                    <a:pt x="637" y="813"/>
                    <a:pt x="812" y="625"/>
                    <a:pt x="812" y="400"/>
                  </a:cubicBezTo>
                  <a:cubicBezTo>
                    <a:pt x="812" y="175"/>
                    <a:pt x="637"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4605400" y="1826350"/>
              <a:ext cx="40950" cy="40950"/>
            </a:xfrm>
            <a:custGeom>
              <a:avLst/>
              <a:gdLst/>
              <a:ahLst/>
              <a:cxnLst/>
              <a:rect l="l" t="t" r="r" b="b"/>
              <a:pathLst>
                <a:path w="1638" h="1638" extrusionOk="0">
                  <a:moveTo>
                    <a:pt x="825" y="0"/>
                  </a:moveTo>
                  <a:cubicBezTo>
                    <a:pt x="363" y="0"/>
                    <a:pt x="1" y="375"/>
                    <a:pt x="1" y="825"/>
                  </a:cubicBezTo>
                  <a:cubicBezTo>
                    <a:pt x="1" y="1275"/>
                    <a:pt x="363" y="1637"/>
                    <a:pt x="825" y="1637"/>
                  </a:cubicBezTo>
                  <a:cubicBezTo>
                    <a:pt x="1275" y="1637"/>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4612375" y="1836950"/>
              <a:ext cx="23675" cy="20150"/>
            </a:xfrm>
            <a:custGeom>
              <a:avLst/>
              <a:gdLst/>
              <a:ahLst/>
              <a:cxnLst/>
              <a:rect l="l" t="t" r="r" b="b"/>
              <a:pathLst>
                <a:path w="947" h="806" extrusionOk="0">
                  <a:moveTo>
                    <a:pt x="531" y="1"/>
                  </a:moveTo>
                  <a:cubicBezTo>
                    <a:pt x="167" y="1"/>
                    <a:pt x="0" y="430"/>
                    <a:pt x="247" y="688"/>
                  </a:cubicBezTo>
                  <a:cubicBezTo>
                    <a:pt x="331" y="769"/>
                    <a:pt x="435" y="806"/>
                    <a:pt x="535" y="806"/>
                  </a:cubicBezTo>
                  <a:cubicBezTo>
                    <a:pt x="746" y="806"/>
                    <a:pt x="946" y="646"/>
                    <a:pt x="946" y="401"/>
                  </a:cubicBezTo>
                  <a:cubicBezTo>
                    <a:pt x="946" y="176"/>
                    <a:pt x="759" y="1"/>
                    <a:pt x="546" y="1"/>
                  </a:cubicBezTo>
                  <a:cubicBezTo>
                    <a:pt x="541" y="1"/>
                    <a:pt x="53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4564475" y="2004425"/>
              <a:ext cx="40950" cy="41250"/>
            </a:xfrm>
            <a:custGeom>
              <a:avLst/>
              <a:gdLst/>
              <a:ahLst/>
              <a:cxnLst/>
              <a:rect l="l" t="t" r="r" b="b"/>
              <a:pathLst>
                <a:path w="1638" h="1650" extrusionOk="0">
                  <a:moveTo>
                    <a:pt x="825" y="0"/>
                  </a:moveTo>
                  <a:cubicBezTo>
                    <a:pt x="363" y="0"/>
                    <a:pt x="1" y="375"/>
                    <a:pt x="1" y="825"/>
                  </a:cubicBezTo>
                  <a:cubicBezTo>
                    <a:pt x="1" y="1275"/>
                    <a:pt x="363" y="1650"/>
                    <a:pt x="825" y="1650"/>
                  </a:cubicBezTo>
                  <a:cubicBezTo>
                    <a:pt x="1275" y="1650"/>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4571350" y="2015050"/>
              <a:ext cx="23775" cy="20275"/>
            </a:xfrm>
            <a:custGeom>
              <a:avLst/>
              <a:gdLst/>
              <a:ahLst/>
              <a:cxnLst/>
              <a:rect l="l" t="t" r="r" b="b"/>
              <a:pathLst>
                <a:path w="951" h="811" extrusionOk="0">
                  <a:moveTo>
                    <a:pt x="550" y="0"/>
                  </a:moveTo>
                  <a:cubicBezTo>
                    <a:pt x="188" y="0"/>
                    <a:pt x="1" y="438"/>
                    <a:pt x="250" y="688"/>
                  </a:cubicBezTo>
                  <a:cubicBezTo>
                    <a:pt x="335" y="772"/>
                    <a:pt x="439" y="810"/>
                    <a:pt x="540" y="810"/>
                  </a:cubicBezTo>
                  <a:cubicBezTo>
                    <a:pt x="750" y="810"/>
                    <a:pt x="950" y="645"/>
                    <a:pt x="950" y="400"/>
                  </a:cubicBezTo>
                  <a:cubicBezTo>
                    <a:pt x="950" y="175"/>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38"/>
          <p:cNvGrpSpPr/>
          <p:nvPr/>
        </p:nvGrpSpPr>
        <p:grpSpPr>
          <a:xfrm>
            <a:off x="2768004" y="3674293"/>
            <a:ext cx="685193" cy="623219"/>
            <a:chOff x="4217375" y="2535050"/>
            <a:chExt cx="611125" cy="555850"/>
          </a:xfrm>
        </p:grpSpPr>
        <p:sp>
          <p:nvSpPr>
            <p:cNvPr id="930" name="Google Shape;930;p38"/>
            <p:cNvSpPr/>
            <p:nvPr/>
          </p:nvSpPr>
          <p:spPr>
            <a:xfrm>
              <a:off x="4217375" y="2535050"/>
              <a:ext cx="611125" cy="555850"/>
            </a:xfrm>
            <a:custGeom>
              <a:avLst/>
              <a:gdLst/>
              <a:ahLst/>
              <a:cxnLst/>
              <a:rect l="l" t="t" r="r" b="b"/>
              <a:pathLst>
                <a:path w="24445" h="22234" extrusionOk="0">
                  <a:moveTo>
                    <a:pt x="12211" y="0"/>
                  </a:moveTo>
                  <a:cubicBezTo>
                    <a:pt x="7166" y="0"/>
                    <a:pt x="2601" y="3469"/>
                    <a:pt x="1400" y="8592"/>
                  </a:cubicBezTo>
                  <a:cubicBezTo>
                    <a:pt x="1" y="14566"/>
                    <a:pt x="3725" y="20539"/>
                    <a:pt x="9698" y="21939"/>
                  </a:cubicBezTo>
                  <a:cubicBezTo>
                    <a:pt x="10548" y="22138"/>
                    <a:pt x="11398" y="22233"/>
                    <a:pt x="12234" y="22233"/>
                  </a:cubicBezTo>
                  <a:cubicBezTo>
                    <a:pt x="17279" y="22233"/>
                    <a:pt x="21844" y="18765"/>
                    <a:pt x="23045" y="13641"/>
                  </a:cubicBezTo>
                  <a:cubicBezTo>
                    <a:pt x="24444" y="7668"/>
                    <a:pt x="20733" y="1694"/>
                    <a:pt x="14747" y="295"/>
                  </a:cubicBezTo>
                  <a:cubicBezTo>
                    <a:pt x="13897" y="96"/>
                    <a:pt x="13047" y="0"/>
                    <a:pt x="12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4396700" y="2657675"/>
              <a:ext cx="63450" cy="63450"/>
            </a:xfrm>
            <a:custGeom>
              <a:avLst/>
              <a:gdLst/>
              <a:ahLst/>
              <a:cxnLst/>
              <a:rect l="l" t="t" r="r" b="b"/>
              <a:pathLst>
                <a:path w="2538" h="2538" extrusionOk="0">
                  <a:moveTo>
                    <a:pt x="1263" y="1"/>
                  </a:moveTo>
                  <a:cubicBezTo>
                    <a:pt x="563" y="1"/>
                    <a:pt x="1" y="563"/>
                    <a:pt x="1" y="1263"/>
                  </a:cubicBezTo>
                  <a:cubicBezTo>
                    <a:pt x="1" y="1963"/>
                    <a:pt x="563" y="2538"/>
                    <a:pt x="1263" y="2538"/>
                  </a:cubicBezTo>
                  <a:cubicBezTo>
                    <a:pt x="1975" y="2538"/>
                    <a:pt x="2538" y="1963"/>
                    <a:pt x="2538" y="1263"/>
                  </a:cubicBezTo>
                  <a:cubicBezTo>
                    <a:pt x="2538" y="563"/>
                    <a:pt x="197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4412650" y="2673625"/>
              <a:ext cx="31575" cy="31575"/>
            </a:xfrm>
            <a:custGeom>
              <a:avLst/>
              <a:gdLst/>
              <a:ahLst/>
              <a:cxnLst/>
              <a:rect l="l" t="t" r="r" b="b"/>
              <a:pathLst>
                <a:path w="1263" h="1263" extrusionOk="0">
                  <a:moveTo>
                    <a:pt x="625" y="0"/>
                  </a:moveTo>
                  <a:cubicBezTo>
                    <a:pt x="288" y="0"/>
                    <a:pt x="0" y="275"/>
                    <a:pt x="0" y="625"/>
                  </a:cubicBezTo>
                  <a:cubicBezTo>
                    <a:pt x="0" y="975"/>
                    <a:pt x="288" y="1262"/>
                    <a:pt x="625" y="1262"/>
                  </a:cubicBezTo>
                  <a:cubicBezTo>
                    <a:pt x="975" y="1262"/>
                    <a:pt x="1262" y="975"/>
                    <a:pt x="1262" y="625"/>
                  </a:cubicBezTo>
                  <a:cubicBezTo>
                    <a:pt x="1262" y="275"/>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4442000" y="2816400"/>
              <a:ext cx="74400" cy="63750"/>
            </a:xfrm>
            <a:custGeom>
              <a:avLst/>
              <a:gdLst/>
              <a:ahLst/>
              <a:cxnLst/>
              <a:rect l="l" t="t" r="r" b="b"/>
              <a:pathLst>
                <a:path w="2976" h="2550" extrusionOk="0">
                  <a:moveTo>
                    <a:pt x="1700" y="0"/>
                  </a:moveTo>
                  <a:cubicBezTo>
                    <a:pt x="576" y="0"/>
                    <a:pt x="1" y="1375"/>
                    <a:pt x="801" y="2175"/>
                  </a:cubicBezTo>
                  <a:cubicBezTo>
                    <a:pt x="1060" y="2434"/>
                    <a:pt x="1379" y="2550"/>
                    <a:pt x="1692" y="2550"/>
                  </a:cubicBezTo>
                  <a:cubicBezTo>
                    <a:pt x="2347" y="2550"/>
                    <a:pt x="2975" y="2044"/>
                    <a:pt x="2975" y="1275"/>
                  </a:cubicBezTo>
                  <a:cubicBezTo>
                    <a:pt x="2975" y="575"/>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4463875" y="2832650"/>
              <a:ext cx="36575" cy="31300"/>
            </a:xfrm>
            <a:custGeom>
              <a:avLst/>
              <a:gdLst/>
              <a:ahLst/>
              <a:cxnLst/>
              <a:rect l="l" t="t" r="r" b="b"/>
              <a:pathLst>
                <a:path w="1463" h="1252" extrusionOk="0">
                  <a:moveTo>
                    <a:pt x="838" y="0"/>
                  </a:moveTo>
                  <a:cubicBezTo>
                    <a:pt x="276" y="0"/>
                    <a:pt x="1" y="675"/>
                    <a:pt x="388" y="1062"/>
                  </a:cubicBezTo>
                  <a:cubicBezTo>
                    <a:pt x="519" y="1193"/>
                    <a:pt x="679" y="1252"/>
                    <a:pt x="835" y="1252"/>
                  </a:cubicBezTo>
                  <a:cubicBezTo>
                    <a:pt x="1157" y="1252"/>
                    <a:pt x="1463" y="1003"/>
                    <a:pt x="1463" y="625"/>
                  </a:cubicBezTo>
                  <a:cubicBezTo>
                    <a:pt x="1463" y="287"/>
                    <a:pt x="1175" y="0"/>
                    <a:pt x="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4606650" y="2709850"/>
              <a:ext cx="74375" cy="63450"/>
            </a:xfrm>
            <a:custGeom>
              <a:avLst/>
              <a:gdLst/>
              <a:ahLst/>
              <a:cxnLst/>
              <a:rect l="l" t="t" r="r" b="b"/>
              <a:pathLst>
                <a:path w="2975" h="2538" extrusionOk="0">
                  <a:moveTo>
                    <a:pt x="1700" y="1"/>
                  </a:moveTo>
                  <a:cubicBezTo>
                    <a:pt x="575" y="1"/>
                    <a:pt x="1" y="1363"/>
                    <a:pt x="800" y="2163"/>
                  </a:cubicBezTo>
                  <a:cubicBezTo>
                    <a:pt x="1059" y="2422"/>
                    <a:pt x="1379" y="2538"/>
                    <a:pt x="1692" y="2538"/>
                  </a:cubicBezTo>
                  <a:cubicBezTo>
                    <a:pt x="2346" y="2538"/>
                    <a:pt x="2975" y="2032"/>
                    <a:pt x="2975" y="1263"/>
                  </a:cubicBezTo>
                  <a:cubicBezTo>
                    <a:pt x="2975" y="563"/>
                    <a:pt x="2400" y="1"/>
                    <a:pt x="1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4633525" y="2725800"/>
              <a:ext cx="31575" cy="31575"/>
            </a:xfrm>
            <a:custGeom>
              <a:avLst/>
              <a:gdLst/>
              <a:ahLst/>
              <a:cxnLst/>
              <a:rect l="l" t="t" r="r" b="b"/>
              <a:pathLst>
                <a:path w="1263" h="1263" extrusionOk="0">
                  <a:moveTo>
                    <a:pt x="625" y="0"/>
                  </a:moveTo>
                  <a:cubicBezTo>
                    <a:pt x="275" y="0"/>
                    <a:pt x="0" y="288"/>
                    <a:pt x="0" y="637"/>
                  </a:cubicBezTo>
                  <a:cubicBezTo>
                    <a:pt x="0" y="975"/>
                    <a:pt x="275" y="1262"/>
                    <a:pt x="625" y="1262"/>
                  </a:cubicBezTo>
                  <a:cubicBezTo>
                    <a:pt x="975" y="1262"/>
                    <a:pt x="1263" y="975"/>
                    <a:pt x="1263" y="637"/>
                  </a:cubicBezTo>
                  <a:cubicBezTo>
                    <a:pt x="1263" y="288"/>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4542600" y="2905125"/>
              <a:ext cx="74400" cy="63450"/>
            </a:xfrm>
            <a:custGeom>
              <a:avLst/>
              <a:gdLst/>
              <a:ahLst/>
              <a:cxnLst/>
              <a:rect l="l" t="t" r="r" b="b"/>
              <a:pathLst>
                <a:path w="2976" h="2538" extrusionOk="0">
                  <a:moveTo>
                    <a:pt x="1700" y="0"/>
                  </a:moveTo>
                  <a:cubicBezTo>
                    <a:pt x="563" y="0"/>
                    <a:pt x="1" y="1362"/>
                    <a:pt x="801" y="2162"/>
                  </a:cubicBezTo>
                  <a:cubicBezTo>
                    <a:pt x="1060" y="2421"/>
                    <a:pt x="1379" y="2537"/>
                    <a:pt x="1692" y="2537"/>
                  </a:cubicBezTo>
                  <a:cubicBezTo>
                    <a:pt x="2347" y="2537"/>
                    <a:pt x="2975" y="2031"/>
                    <a:pt x="2975" y="1262"/>
                  </a:cubicBezTo>
                  <a:cubicBezTo>
                    <a:pt x="2975" y="563"/>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4564175" y="2921050"/>
              <a:ext cx="36575" cy="31425"/>
            </a:xfrm>
            <a:custGeom>
              <a:avLst/>
              <a:gdLst/>
              <a:ahLst/>
              <a:cxnLst/>
              <a:rect l="l" t="t" r="r" b="b"/>
              <a:pathLst>
                <a:path w="1463" h="1257" extrusionOk="0">
                  <a:moveTo>
                    <a:pt x="837" y="1"/>
                  </a:moveTo>
                  <a:cubicBezTo>
                    <a:pt x="288" y="1"/>
                    <a:pt x="0" y="675"/>
                    <a:pt x="400" y="1075"/>
                  </a:cubicBezTo>
                  <a:cubicBezTo>
                    <a:pt x="525" y="1200"/>
                    <a:pt x="679" y="1256"/>
                    <a:pt x="831" y="1256"/>
                  </a:cubicBezTo>
                  <a:cubicBezTo>
                    <a:pt x="1152" y="1256"/>
                    <a:pt x="1462" y="1007"/>
                    <a:pt x="1462" y="625"/>
                  </a:cubicBezTo>
                  <a:cubicBezTo>
                    <a:pt x="1462" y="288"/>
                    <a:pt x="1187"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4487300" y="2720800"/>
              <a:ext cx="50650" cy="43450"/>
            </a:xfrm>
            <a:custGeom>
              <a:avLst/>
              <a:gdLst/>
              <a:ahLst/>
              <a:cxnLst/>
              <a:rect l="l" t="t" r="r" b="b"/>
              <a:pathLst>
                <a:path w="2026" h="1738" extrusionOk="0">
                  <a:moveTo>
                    <a:pt x="1163" y="0"/>
                  </a:moveTo>
                  <a:cubicBezTo>
                    <a:pt x="388" y="0"/>
                    <a:pt x="1" y="937"/>
                    <a:pt x="551" y="1487"/>
                  </a:cubicBezTo>
                  <a:cubicBezTo>
                    <a:pt x="727" y="1660"/>
                    <a:pt x="943" y="1737"/>
                    <a:pt x="1154" y="1737"/>
                  </a:cubicBezTo>
                  <a:cubicBezTo>
                    <a:pt x="1599" y="1737"/>
                    <a:pt x="2025" y="1392"/>
                    <a:pt x="2025" y="875"/>
                  </a:cubicBezTo>
                  <a:cubicBezTo>
                    <a:pt x="2025" y="388"/>
                    <a:pt x="1638"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4502000" y="2731725"/>
              <a:ext cx="25000" cy="21650"/>
            </a:xfrm>
            <a:custGeom>
              <a:avLst/>
              <a:gdLst/>
              <a:ahLst/>
              <a:cxnLst/>
              <a:rect l="l" t="t" r="r" b="b"/>
              <a:pathLst>
                <a:path w="1000" h="866" extrusionOk="0">
                  <a:moveTo>
                    <a:pt x="575" y="1"/>
                  </a:moveTo>
                  <a:cubicBezTo>
                    <a:pt x="188" y="1"/>
                    <a:pt x="0" y="463"/>
                    <a:pt x="275" y="738"/>
                  </a:cubicBezTo>
                  <a:cubicBezTo>
                    <a:pt x="360" y="826"/>
                    <a:pt x="465" y="866"/>
                    <a:pt x="569" y="866"/>
                  </a:cubicBezTo>
                  <a:cubicBezTo>
                    <a:pt x="788" y="866"/>
                    <a:pt x="1000" y="692"/>
                    <a:pt x="1000" y="438"/>
                  </a:cubicBezTo>
                  <a:cubicBezTo>
                    <a:pt x="1000" y="201"/>
                    <a:pt x="813"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4570100" y="2794825"/>
              <a:ext cx="50950" cy="43350"/>
            </a:xfrm>
            <a:custGeom>
              <a:avLst/>
              <a:gdLst/>
              <a:ahLst/>
              <a:cxnLst/>
              <a:rect l="l" t="t" r="r" b="b"/>
              <a:pathLst>
                <a:path w="2038" h="1734" extrusionOk="0">
                  <a:moveTo>
                    <a:pt x="1163" y="1"/>
                  </a:moveTo>
                  <a:cubicBezTo>
                    <a:pt x="388" y="1"/>
                    <a:pt x="1" y="938"/>
                    <a:pt x="550" y="1476"/>
                  </a:cubicBezTo>
                  <a:cubicBezTo>
                    <a:pt x="729" y="1654"/>
                    <a:pt x="948" y="1734"/>
                    <a:pt x="1162" y="1734"/>
                  </a:cubicBezTo>
                  <a:cubicBezTo>
                    <a:pt x="1609" y="1734"/>
                    <a:pt x="2037" y="1387"/>
                    <a:pt x="2037" y="863"/>
                  </a:cubicBezTo>
                  <a:cubicBezTo>
                    <a:pt x="2037"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4584775" y="2805775"/>
              <a:ext cx="25350" cy="21500"/>
            </a:xfrm>
            <a:custGeom>
              <a:avLst/>
              <a:gdLst/>
              <a:ahLst/>
              <a:cxnLst/>
              <a:rect l="l" t="t" r="r" b="b"/>
              <a:pathLst>
                <a:path w="1014" h="860" extrusionOk="0">
                  <a:moveTo>
                    <a:pt x="576" y="0"/>
                  </a:moveTo>
                  <a:cubicBezTo>
                    <a:pt x="188" y="0"/>
                    <a:pt x="1" y="463"/>
                    <a:pt x="276" y="738"/>
                  </a:cubicBezTo>
                  <a:cubicBezTo>
                    <a:pt x="364" y="822"/>
                    <a:pt x="471" y="860"/>
                    <a:pt x="576" y="860"/>
                  </a:cubicBezTo>
                  <a:cubicBezTo>
                    <a:pt x="799" y="860"/>
                    <a:pt x="1013" y="689"/>
                    <a:pt x="1013" y="425"/>
                  </a:cubicBezTo>
                  <a:cubicBezTo>
                    <a:pt x="1001" y="188"/>
                    <a:pt x="813"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4439825" y="2915125"/>
              <a:ext cx="50625" cy="43325"/>
            </a:xfrm>
            <a:custGeom>
              <a:avLst/>
              <a:gdLst/>
              <a:ahLst/>
              <a:cxnLst/>
              <a:rect l="l" t="t" r="r" b="b"/>
              <a:pathLst>
                <a:path w="2025" h="1733" extrusionOk="0">
                  <a:moveTo>
                    <a:pt x="1163" y="0"/>
                  </a:moveTo>
                  <a:cubicBezTo>
                    <a:pt x="388" y="0"/>
                    <a:pt x="0" y="937"/>
                    <a:pt x="550" y="1475"/>
                  </a:cubicBezTo>
                  <a:cubicBezTo>
                    <a:pt x="728" y="1653"/>
                    <a:pt x="946" y="1733"/>
                    <a:pt x="1159" y="1733"/>
                  </a:cubicBezTo>
                  <a:cubicBezTo>
                    <a:pt x="1602" y="1733"/>
                    <a:pt x="2025" y="1386"/>
                    <a:pt x="2025" y="862"/>
                  </a:cubicBezTo>
                  <a:cubicBezTo>
                    <a:pt x="2025" y="388"/>
                    <a:pt x="1637"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4454500" y="2926050"/>
              <a:ext cx="25025" cy="21500"/>
            </a:xfrm>
            <a:custGeom>
              <a:avLst/>
              <a:gdLst/>
              <a:ahLst/>
              <a:cxnLst/>
              <a:rect l="l" t="t" r="r" b="b"/>
              <a:pathLst>
                <a:path w="1001" h="860" extrusionOk="0">
                  <a:moveTo>
                    <a:pt x="576" y="1"/>
                  </a:moveTo>
                  <a:cubicBezTo>
                    <a:pt x="188" y="1"/>
                    <a:pt x="1" y="463"/>
                    <a:pt x="276" y="738"/>
                  </a:cubicBezTo>
                  <a:cubicBezTo>
                    <a:pt x="360" y="822"/>
                    <a:pt x="464" y="860"/>
                    <a:pt x="567" y="860"/>
                  </a:cubicBezTo>
                  <a:cubicBezTo>
                    <a:pt x="787" y="860"/>
                    <a:pt x="1000" y="689"/>
                    <a:pt x="1000" y="425"/>
                  </a:cubicBezTo>
                  <a:cubicBezTo>
                    <a:pt x="1000" y="188"/>
                    <a:pt x="813" y="1"/>
                    <a:pt x="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4347650" y="2826700"/>
              <a:ext cx="50650" cy="43350"/>
            </a:xfrm>
            <a:custGeom>
              <a:avLst/>
              <a:gdLst/>
              <a:ahLst/>
              <a:cxnLst/>
              <a:rect l="l" t="t" r="r" b="b"/>
              <a:pathLst>
                <a:path w="2026" h="1734" extrusionOk="0">
                  <a:moveTo>
                    <a:pt x="1163" y="1"/>
                  </a:moveTo>
                  <a:cubicBezTo>
                    <a:pt x="388" y="1"/>
                    <a:pt x="1" y="925"/>
                    <a:pt x="538" y="1475"/>
                  </a:cubicBezTo>
                  <a:cubicBezTo>
                    <a:pt x="716" y="1653"/>
                    <a:pt x="935" y="1733"/>
                    <a:pt x="1150" y="1733"/>
                  </a:cubicBezTo>
                  <a:cubicBezTo>
                    <a:pt x="1597" y="1733"/>
                    <a:pt x="2025" y="1386"/>
                    <a:pt x="2025" y="863"/>
                  </a:cubicBezTo>
                  <a:cubicBezTo>
                    <a:pt x="2025"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4362350" y="2837625"/>
              <a:ext cx="25000" cy="21425"/>
            </a:xfrm>
            <a:custGeom>
              <a:avLst/>
              <a:gdLst/>
              <a:ahLst/>
              <a:cxnLst/>
              <a:rect l="l" t="t" r="r" b="b"/>
              <a:pathLst>
                <a:path w="1000" h="857" extrusionOk="0">
                  <a:moveTo>
                    <a:pt x="575" y="1"/>
                  </a:moveTo>
                  <a:cubicBezTo>
                    <a:pt x="188" y="1"/>
                    <a:pt x="0" y="463"/>
                    <a:pt x="263" y="726"/>
                  </a:cubicBezTo>
                  <a:cubicBezTo>
                    <a:pt x="353" y="816"/>
                    <a:pt x="463" y="856"/>
                    <a:pt x="571" y="856"/>
                  </a:cubicBezTo>
                  <a:cubicBezTo>
                    <a:pt x="791" y="856"/>
                    <a:pt x="1000" y="686"/>
                    <a:pt x="1000" y="426"/>
                  </a:cubicBezTo>
                  <a:cubicBezTo>
                    <a:pt x="1000" y="188"/>
                    <a:pt x="800"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38"/>
          <p:cNvGrpSpPr/>
          <p:nvPr/>
        </p:nvGrpSpPr>
        <p:grpSpPr>
          <a:xfrm>
            <a:off x="4044660" y="4195647"/>
            <a:ext cx="1141869" cy="317842"/>
            <a:chOff x="6289700" y="4748575"/>
            <a:chExt cx="934350" cy="260100"/>
          </a:xfrm>
        </p:grpSpPr>
        <p:sp>
          <p:nvSpPr>
            <p:cNvPr id="948" name="Google Shape;948;p38"/>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sp>
        <p:nvSpPr>
          <p:cNvPr id="1211" name="Google Shape;1211;p43"/>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Berlin Sans FB Demi" panose="020E0802020502020306" pitchFamily="34" charset="0"/>
              </a:rPr>
              <a:t>CONCLUSION</a:t>
            </a:r>
            <a:endParaRPr dirty="0">
              <a:latin typeface="Berlin Sans FB Demi" panose="020E0802020502020306" pitchFamily="34" charset="0"/>
            </a:endParaRPr>
          </a:p>
        </p:txBody>
      </p:sp>
      <p:grpSp>
        <p:nvGrpSpPr>
          <p:cNvPr id="1218" name="Google Shape;1218;p43"/>
          <p:cNvGrpSpPr/>
          <p:nvPr/>
        </p:nvGrpSpPr>
        <p:grpSpPr>
          <a:xfrm rot="5400000">
            <a:off x="7602775" y="68875"/>
            <a:ext cx="260100" cy="1382325"/>
            <a:chOff x="6836575" y="1564475"/>
            <a:chExt cx="260100" cy="1382325"/>
          </a:xfrm>
        </p:grpSpPr>
        <p:sp>
          <p:nvSpPr>
            <p:cNvPr id="1219" name="Google Shape;1219;p43"/>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3"/>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3"/>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3"/>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9D0300AB-C789-3526-E9C0-DE88AFAF13EC}"/>
              </a:ext>
            </a:extLst>
          </p:cNvPr>
          <p:cNvSpPr txBox="1"/>
          <p:nvPr/>
        </p:nvSpPr>
        <p:spPr>
          <a:xfrm>
            <a:off x="468351" y="910794"/>
            <a:ext cx="5521820" cy="3693319"/>
          </a:xfrm>
          <a:prstGeom prst="rect">
            <a:avLst/>
          </a:prstGeom>
          <a:noFill/>
        </p:spPr>
        <p:txBody>
          <a:bodyPr wrap="square" rtlCol="0">
            <a:spAutoFit/>
          </a:bodyPr>
          <a:lstStyle/>
          <a:p>
            <a:endParaRPr lang="en-US" sz="2600" dirty="0">
              <a:solidFill>
                <a:schemeClr val="tx1"/>
              </a:solidFill>
              <a:latin typeface="Georgia" panose="02040502050405020303" pitchFamily="18" charset="0"/>
            </a:endParaRPr>
          </a:p>
          <a:p>
            <a:r>
              <a:rPr lang="en-US" sz="2600" dirty="0">
                <a:solidFill>
                  <a:schemeClr val="tx1"/>
                </a:solidFill>
                <a:latin typeface="Georgia" panose="02040502050405020303" pitchFamily="18" charset="0"/>
              </a:rPr>
              <a:t>This innovative solution bridges the gap between technology and healthcare, offering users a convenient and accurate way to address skin-related concerns.</a:t>
            </a:r>
            <a:endParaRPr lang="en-IN" sz="2600" dirty="0">
              <a:solidFill>
                <a:schemeClr val="tx1"/>
              </a:solidFill>
              <a:latin typeface="Georgia" panose="02040502050405020303" pitchFamily="18" charset="0"/>
            </a:endParaRPr>
          </a:p>
          <a:p>
            <a:r>
              <a:rPr lang="en-IN" sz="2600" dirty="0">
                <a:solidFill>
                  <a:schemeClr val="tx1"/>
                </a:solidFill>
                <a:latin typeface="Georgia" panose="02040502050405020303" pitchFamily="18" charset="0"/>
              </a:rPr>
              <a:t>This project provides an accessible </a:t>
            </a:r>
            <a:r>
              <a:rPr lang="en-IN" sz="2600" b="1" dirty="0">
                <a:solidFill>
                  <a:schemeClr val="tx1"/>
                </a:solidFill>
                <a:latin typeface="Georgia" panose="02040502050405020303" pitchFamily="18" charset="0"/>
              </a:rPr>
              <a:t>web-technology based solution </a:t>
            </a:r>
            <a:r>
              <a:rPr lang="en-IN" sz="2600" dirty="0">
                <a:solidFill>
                  <a:schemeClr val="tx1"/>
                </a:solidFill>
                <a:latin typeface="Georgia" panose="02040502050405020303" pitchFamily="18" charset="0"/>
              </a:rPr>
              <a:t>for diagnosis.</a:t>
            </a:r>
            <a:endParaRPr lang="en-US" sz="2600" dirty="0">
              <a:solidFill>
                <a:schemeClr val="tx1"/>
              </a:solidFill>
              <a:latin typeface="Georgia" panose="02040502050405020303" pitchFamily="18" charset="0"/>
            </a:endParaRPr>
          </a:p>
        </p:txBody>
      </p:sp>
      <p:pic>
        <p:nvPicPr>
          <p:cNvPr id="3" name="Graphic 2" descr="Medical with solid fill">
            <a:extLst>
              <a:ext uri="{FF2B5EF4-FFF2-40B4-BE49-F238E27FC236}">
                <a16:creationId xmlns:a16="http://schemas.microsoft.com/office/drawing/2014/main" id="{085688E7-0496-E33D-2A90-83C5DF6AD19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97579" y="1367616"/>
            <a:ext cx="2338167" cy="2338167"/>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25"/>
        <p:cNvGrpSpPr/>
        <p:nvPr/>
      </p:nvGrpSpPr>
      <p:grpSpPr>
        <a:xfrm>
          <a:off x="0" y="0"/>
          <a:ext cx="0" cy="0"/>
          <a:chOff x="0" y="0"/>
          <a:chExt cx="0" cy="0"/>
        </a:xfrm>
      </p:grpSpPr>
      <p:sp>
        <p:nvSpPr>
          <p:cNvPr id="1326" name="Google Shape;1326;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erlin Sans FB Demi" panose="020E0802020502020306" pitchFamily="34" charset="0"/>
              </a:rPr>
              <a:t>TEAM MEMBERS </a:t>
            </a:r>
            <a:endParaRPr dirty="0">
              <a:latin typeface="Berlin Sans FB Demi" panose="020E0802020502020306" pitchFamily="34" charset="0"/>
            </a:endParaRPr>
          </a:p>
        </p:txBody>
      </p:sp>
      <p:sp>
        <p:nvSpPr>
          <p:cNvPr id="1328" name="Google Shape;1328;p46"/>
          <p:cNvSpPr txBox="1">
            <a:spLocks noGrp="1"/>
          </p:cNvSpPr>
          <p:nvPr>
            <p:ph type="subTitle" idx="2"/>
          </p:nvPr>
        </p:nvSpPr>
        <p:spPr>
          <a:xfrm>
            <a:off x="720000" y="1419921"/>
            <a:ext cx="6385200" cy="26688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800" b="1" dirty="0">
                <a:latin typeface="Georgia" panose="02040502050405020303" pitchFamily="18" charset="0"/>
              </a:rPr>
              <a:t>Aditya Saklani</a:t>
            </a:r>
          </a:p>
          <a:p>
            <a:pPr marL="0" lvl="0" indent="0" algn="l" rtl="0">
              <a:spcBef>
                <a:spcPts val="0"/>
              </a:spcBef>
              <a:spcAft>
                <a:spcPts val="0"/>
              </a:spcAft>
              <a:buNone/>
            </a:pPr>
            <a:endParaRPr lang="en-IN" sz="1800" b="1" dirty="0">
              <a:latin typeface="Georgia" panose="02040502050405020303" pitchFamily="18" charset="0"/>
            </a:endParaRPr>
          </a:p>
          <a:p>
            <a:pPr marL="0" lvl="0" indent="0" algn="l" rtl="0">
              <a:spcBef>
                <a:spcPts val="0"/>
              </a:spcBef>
              <a:spcAft>
                <a:spcPts val="0"/>
              </a:spcAft>
              <a:buNone/>
            </a:pPr>
            <a:r>
              <a:rPr lang="en-IN" sz="1800" b="1" dirty="0">
                <a:latin typeface="Georgia" panose="02040502050405020303" pitchFamily="18" charset="0"/>
              </a:rPr>
              <a:t>Ankita </a:t>
            </a:r>
            <a:r>
              <a:rPr lang="en-IN" sz="1800" b="1" dirty="0" err="1">
                <a:latin typeface="Georgia" panose="02040502050405020303" pitchFamily="18" charset="0"/>
              </a:rPr>
              <a:t>Pagare</a:t>
            </a:r>
            <a:endParaRPr lang="en-IN" sz="1800" b="1" dirty="0">
              <a:latin typeface="Georgia" panose="02040502050405020303" pitchFamily="18" charset="0"/>
            </a:endParaRPr>
          </a:p>
          <a:p>
            <a:pPr marL="0" lvl="0" indent="0" algn="l" rtl="0">
              <a:spcBef>
                <a:spcPts val="0"/>
              </a:spcBef>
              <a:spcAft>
                <a:spcPts val="0"/>
              </a:spcAft>
              <a:buNone/>
            </a:pPr>
            <a:endParaRPr lang="en-IN" sz="1800" b="1" dirty="0">
              <a:latin typeface="Georgia" panose="02040502050405020303" pitchFamily="18" charset="0"/>
            </a:endParaRPr>
          </a:p>
          <a:p>
            <a:pPr marL="0" lvl="0" indent="0" algn="l" rtl="0">
              <a:spcBef>
                <a:spcPts val="0"/>
              </a:spcBef>
              <a:spcAft>
                <a:spcPts val="0"/>
              </a:spcAft>
              <a:buNone/>
            </a:pPr>
            <a:r>
              <a:rPr lang="en-IN" sz="1800" b="1" dirty="0">
                <a:latin typeface="Georgia" panose="02040502050405020303" pitchFamily="18" charset="0"/>
              </a:rPr>
              <a:t>Saurabh Kumar</a:t>
            </a:r>
          </a:p>
          <a:p>
            <a:pPr marL="0" lvl="0" indent="0" algn="l" rtl="0">
              <a:spcBef>
                <a:spcPts val="0"/>
              </a:spcBef>
              <a:spcAft>
                <a:spcPts val="0"/>
              </a:spcAft>
              <a:buNone/>
            </a:pPr>
            <a:endParaRPr lang="en-IN" sz="1800" b="1" dirty="0">
              <a:latin typeface="Georgia" panose="02040502050405020303" pitchFamily="18" charset="0"/>
            </a:endParaRPr>
          </a:p>
          <a:p>
            <a:pPr marL="0" lvl="0" indent="0" algn="l" rtl="0">
              <a:spcBef>
                <a:spcPts val="0"/>
              </a:spcBef>
              <a:spcAft>
                <a:spcPts val="0"/>
              </a:spcAft>
              <a:buNone/>
            </a:pPr>
            <a:r>
              <a:rPr lang="en-IN" sz="1800" b="1" dirty="0">
                <a:latin typeface="Georgia" panose="02040502050405020303" pitchFamily="18" charset="0"/>
              </a:rPr>
              <a:t>Prabhakar Jha</a:t>
            </a:r>
          </a:p>
          <a:p>
            <a:pPr marL="0" lvl="0" indent="0" algn="l" rtl="0">
              <a:spcBef>
                <a:spcPts val="0"/>
              </a:spcBef>
              <a:spcAft>
                <a:spcPts val="0"/>
              </a:spcAft>
              <a:buNone/>
            </a:pPr>
            <a:endParaRPr lang="en-IN" sz="1800" b="1" dirty="0">
              <a:latin typeface="Georgia" panose="02040502050405020303" pitchFamily="18" charset="0"/>
            </a:endParaRPr>
          </a:p>
          <a:p>
            <a:pPr marL="0" lvl="0" indent="0" algn="l" rtl="0">
              <a:spcBef>
                <a:spcPts val="0"/>
              </a:spcBef>
              <a:spcAft>
                <a:spcPts val="0"/>
              </a:spcAft>
              <a:buNone/>
            </a:pPr>
            <a:r>
              <a:rPr lang="en-IN" sz="1800" b="1" dirty="0">
                <a:latin typeface="Georgia" panose="02040502050405020303" pitchFamily="18" charset="0"/>
              </a:rPr>
              <a:t>Ankush Prajapati</a:t>
            </a:r>
          </a:p>
          <a:p>
            <a:pPr marL="0" lvl="0" indent="0" algn="l" rtl="0">
              <a:spcBef>
                <a:spcPts val="0"/>
              </a:spcBef>
              <a:spcAft>
                <a:spcPts val="0"/>
              </a:spcAft>
              <a:buNone/>
            </a:pPr>
            <a:endParaRPr lang="en-IN" sz="1800" b="1" dirty="0">
              <a:latin typeface="Georgia" panose="02040502050405020303" pitchFamily="18" charset="0"/>
            </a:endParaRPr>
          </a:p>
        </p:txBody>
      </p:sp>
      <p:grpSp>
        <p:nvGrpSpPr>
          <p:cNvPr id="1331" name="Google Shape;1331;p46"/>
          <p:cNvGrpSpPr/>
          <p:nvPr/>
        </p:nvGrpSpPr>
        <p:grpSpPr>
          <a:xfrm rot="5400000">
            <a:off x="7602788" y="68875"/>
            <a:ext cx="260100" cy="1382325"/>
            <a:chOff x="6836575" y="1564475"/>
            <a:chExt cx="260100" cy="1382325"/>
          </a:xfrm>
        </p:grpSpPr>
        <p:sp>
          <p:nvSpPr>
            <p:cNvPr id="1332" name="Google Shape;1332;p46"/>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46"/>
          <p:cNvGrpSpPr/>
          <p:nvPr/>
        </p:nvGrpSpPr>
        <p:grpSpPr>
          <a:xfrm rot="5400000">
            <a:off x="1281113" y="68875"/>
            <a:ext cx="260100" cy="1382325"/>
            <a:chOff x="6836575" y="1564475"/>
            <a:chExt cx="260100" cy="1382325"/>
          </a:xfrm>
        </p:grpSpPr>
        <p:sp>
          <p:nvSpPr>
            <p:cNvPr id="1337" name="Google Shape;1337;p46"/>
            <p:cNvSpPr/>
            <p:nvPr/>
          </p:nvSpPr>
          <p:spPr>
            <a:xfrm>
              <a:off x="6836575" y="156447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6836575" y="195025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6"/>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6"/>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Graphic 2" descr="Cheers with solid fill">
            <a:extLst>
              <a:ext uri="{FF2B5EF4-FFF2-40B4-BE49-F238E27FC236}">
                <a16:creationId xmlns:a16="http://schemas.microsoft.com/office/drawing/2014/main" id="{4852CF88-C6AB-38BD-6C04-B3882476E8B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03245" y="2195443"/>
            <a:ext cx="2437194" cy="2437194"/>
          </a:xfrm>
          <a:prstGeom prst="rect">
            <a:avLst/>
          </a:prstGeom>
        </p:spPr>
      </p:pic>
      <p:pic>
        <p:nvPicPr>
          <p:cNvPr id="5" name="Graphic 4" descr="Users with solid fill">
            <a:extLst>
              <a:ext uri="{FF2B5EF4-FFF2-40B4-BE49-F238E27FC236}">
                <a16:creationId xmlns:a16="http://schemas.microsoft.com/office/drawing/2014/main" id="{8C4E0078-9B8E-EB7F-109C-B06EE8466C4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40755" y="930498"/>
            <a:ext cx="2262490" cy="226249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93"/>
        <p:cNvGrpSpPr/>
        <p:nvPr/>
      </p:nvGrpSpPr>
      <p:grpSpPr>
        <a:xfrm>
          <a:off x="0" y="0"/>
          <a:ext cx="0" cy="0"/>
          <a:chOff x="0" y="0"/>
          <a:chExt cx="0" cy="0"/>
        </a:xfrm>
      </p:grpSpPr>
      <p:grpSp>
        <p:nvGrpSpPr>
          <p:cNvPr id="1294" name="Google Shape;1294;p44"/>
          <p:cNvGrpSpPr/>
          <p:nvPr/>
        </p:nvGrpSpPr>
        <p:grpSpPr>
          <a:xfrm>
            <a:off x="7641700" y="630000"/>
            <a:ext cx="782300" cy="775900"/>
            <a:chOff x="7083025" y="2903925"/>
            <a:chExt cx="782300" cy="775900"/>
          </a:xfrm>
        </p:grpSpPr>
        <p:grpSp>
          <p:nvGrpSpPr>
            <p:cNvPr id="1295" name="Google Shape;1295;p44"/>
            <p:cNvGrpSpPr/>
            <p:nvPr/>
          </p:nvGrpSpPr>
          <p:grpSpPr>
            <a:xfrm>
              <a:off x="7083025" y="2903925"/>
              <a:ext cx="782300" cy="160800"/>
              <a:chOff x="7083025" y="2903925"/>
              <a:chExt cx="782300" cy="160800"/>
            </a:xfrm>
          </p:grpSpPr>
          <p:sp>
            <p:nvSpPr>
              <p:cNvPr id="1296" name="Google Shape;1296;p44"/>
              <p:cNvSpPr/>
              <p:nvPr/>
            </p:nvSpPr>
            <p:spPr>
              <a:xfrm>
                <a:off x="70830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4"/>
              <p:cNvSpPr/>
              <p:nvPr/>
            </p:nvSpPr>
            <p:spPr>
              <a:xfrm>
                <a:off x="739377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4"/>
              <p:cNvSpPr/>
              <p:nvPr/>
            </p:nvSpPr>
            <p:spPr>
              <a:xfrm>
                <a:off x="77045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44"/>
            <p:cNvGrpSpPr/>
            <p:nvPr/>
          </p:nvGrpSpPr>
          <p:grpSpPr>
            <a:xfrm>
              <a:off x="7083025" y="3211475"/>
              <a:ext cx="782300" cy="160800"/>
              <a:chOff x="7083025" y="2903925"/>
              <a:chExt cx="782300" cy="160800"/>
            </a:xfrm>
          </p:grpSpPr>
          <p:sp>
            <p:nvSpPr>
              <p:cNvPr id="1300" name="Google Shape;1300;p44"/>
              <p:cNvSpPr/>
              <p:nvPr/>
            </p:nvSpPr>
            <p:spPr>
              <a:xfrm>
                <a:off x="70830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4"/>
              <p:cNvSpPr/>
              <p:nvPr/>
            </p:nvSpPr>
            <p:spPr>
              <a:xfrm>
                <a:off x="739377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4"/>
              <p:cNvSpPr/>
              <p:nvPr/>
            </p:nvSpPr>
            <p:spPr>
              <a:xfrm>
                <a:off x="77045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44"/>
            <p:cNvGrpSpPr/>
            <p:nvPr/>
          </p:nvGrpSpPr>
          <p:grpSpPr>
            <a:xfrm>
              <a:off x="7083025" y="3519025"/>
              <a:ext cx="782300" cy="160800"/>
              <a:chOff x="7083025" y="2903925"/>
              <a:chExt cx="782300" cy="160800"/>
            </a:xfrm>
          </p:grpSpPr>
          <p:sp>
            <p:nvSpPr>
              <p:cNvPr id="1304" name="Google Shape;1304;p44"/>
              <p:cNvSpPr/>
              <p:nvPr/>
            </p:nvSpPr>
            <p:spPr>
              <a:xfrm>
                <a:off x="70830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4"/>
              <p:cNvSpPr/>
              <p:nvPr/>
            </p:nvSpPr>
            <p:spPr>
              <a:xfrm>
                <a:off x="739377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4"/>
              <p:cNvSpPr/>
              <p:nvPr/>
            </p:nvSpPr>
            <p:spPr>
              <a:xfrm>
                <a:off x="7704525" y="2903925"/>
                <a:ext cx="160800" cy="1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07" name="Google Shape;1307;p44"/>
          <p:cNvSpPr txBox="1">
            <a:spLocks noGrp="1"/>
          </p:cNvSpPr>
          <p:nvPr>
            <p:ph type="title"/>
          </p:nvPr>
        </p:nvSpPr>
        <p:spPr>
          <a:xfrm>
            <a:off x="1608051" y="2990131"/>
            <a:ext cx="5429100" cy="119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latin typeface="Berlin Sans FB Demi" panose="020E0802020502020306" pitchFamily="34" charset="0"/>
              </a:rPr>
              <a:t>THANK YOU! </a:t>
            </a:r>
            <a:endParaRPr sz="5400" dirty="0">
              <a:latin typeface="Berlin Sans FB Demi" panose="020E0802020502020306" pitchFamily="34" charset="0"/>
            </a:endParaRPr>
          </a:p>
        </p:txBody>
      </p:sp>
      <p:grpSp>
        <p:nvGrpSpPr>
          <p:cNvPr id="1308" name="Google Shape;1308;p44"/>
          <p:cNvGrpSpPr/>
          <p:nvPr/>
        </p:nvGrpSpPr>
        <p:grpSpPr>
          <a:xfrm rot="5400000">
            <a:off x="1285113" y="68875"/>
            <a:ext cx="260100" cy="1382325"/>
            <a:chOff x="6836575" y="1564475"/>
            <a:chExt cx="260100" cy="1382325"/>
          </a:xfrm>
        </p:grpSpPr>
        <p:sp>
          <p:nvSpPr>
            <p:cNvPr id="1309" name="Google Shape;1309;p44"/>
            <p:cNvSpPr/>
            <p:nvPr/>
          </p:nvSpPr>
          <p:spPr>
            <a:xfrm>
              <a:off x="6836575" y="1564475"/>
              <a:ext cx="260100" cy="2250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4"/>
            <p:cNvSpPr/>
            <p:nvPr/>
          </p:nvSpPr>
          <p:spPr>
            <a:xfrm>
              <a:off x="6836575" y="1950250"/>
              <a:ext cx="260100" cy="2250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6836575" y="2336025"/>
              <a:ext cx="260100" cy="2250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4"/>
            <p:cNvSpPr/>
            <p:nvPr/>
          </p:nvSpPr>
          <p:spPr>
            <a:xfrm>
              <a:off x="6836575" y="2721800"/>
              <a:ext cx="260100" cy="2250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44"/>
          <p:cNvGrpSpPr/>
          <p:nvPr/>
        </p:nvGrpSpPr>
        <p:grpSpPr>
          <a:xfrm rot="5400000">
            <a:off x="7694147" y="3429860"/>
            <a:ext cx="1141869" cy="317842"/>
            <a:chOff x="6289700" y="4748575"/>
            <a:chExt cx="934350" cy="260100"/>
          </a:xfrm>
        </p:grpSpPr>
        <p:sp>
          <p:nvSpPr>
            <p:cNvPr id="1314" name="Google Shape;1314;p44"/>
            <p:cNvSpPr/>
            <p:nvPr/>
          </p:nvSpPr>
          <p:spPr>
            <a:xfrm>
              <a:off x="6289700" y="4748575"/>
              <a:ext cx="260100" cy="260100"/>
            </a:xfrm>
            <a:prstGeom prst="mathPlus">
              <a:avLst>
                <a:gd name="adj1" fmla="val 1111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4"/>
            <p:cNvSpPr/>
            <p:nvPr/>
          </p:nvSpPr>
          <p:spPr>
            <a:xfrm>
              <a:off x="6626825" y="4748575"/>
              <a:ext cx="260100" cy="260100"/>
            </a:xfrm>
            <a:prstGeom prst="mathPlus">
              <a:avLst>
                <a:gd name="adj1" fmla="val 1111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4"/>
            <p:cNvSpPr/>
            <p:nvPr/>
          </p:nvSpPr>
          <p:spPr>
            <a:xfrm>
              <a:off x="6963950" y="4748575"/>
              <a:ext cx="260100" cy="260100"/>
            </a:xfrm>
            <a:prstGeom prst="mathPlus">
              <a:avLst>
                <a:gd name="adj1" fmla="val 1111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39"/>
          <p:cNvSpPr txBox="1">
            <a:spLocks noGrp="1"/>
          </p:cNvSpPr>
          <p:nvPr>
            <p:ph type="title"/>
          </p:nvPr>
        </p:nvSpPr>
        <p:spPr>
          <a:xfrm>
            <a:off x="2044591" y="424050"/>
            <a:ext cx="4935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erlin Sans FB Demi" panose="020E0802020502020306" pitchFamily="34" charset="0"/>
              </a:rPr>
              <a:t>INTRODUCTION</a:t>
            </a:r>
            <a:endParaRPr dirty="0">
              <a:latin typeface="Berlin Sans FB Demi" panose="020E0802020502020306" pitchFamily="34" charset="0"/>
            </a:endParaRPr>
          </a:p>
        </p:txBody>
      </p:sp>
      <p:grpSp>
        <p:nvGrpSpPr>
          <p:cNvPr id="957" name="Google Shape;957;p39"/>
          <p:cNvGrpSpPr/>
          <p:nvPr/>
        </p:nvGrpSpPr>
        <p:grpSpPr>
          <a:xfrm>
            <a:off x="7641700" y="630000"/>
            <a:ext cx="782300" cy="775900"/>
            <a:chOff x="7083025" y="2903925"/>
            <a:chExt cx="782300" cy="775900"/>
          </a:xfrm>
        </p:grpSpPr>
        <p:grpSp>
          <p:nvGrpSpPr>
            <p:cNvPr id="958" name="Google Shape;958;p39"/>
            <p:cNvGrpSpPr/>
            <p:nvPr/>
          </p:nvGrpSpPr>
          <p:grpSpPr>
            <a:xfrm>
              <a:off x="7083025" y="2903925"/>
              <a:ext cx="782300" cy="160800"/>
              <a:chOff x="7083025" y="2903925"/>
              <a:chExt cx="782300" cy="160800"/>
            </a:xfrm>
          </p:grpSpPr>
          <p:sp>
            <p:nvSpPr>
              <p:cNvPr id="959" name="Google Shape;959;p39"/>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9"/>
            <p:cNvGrpSpPr/>
            <p:nvPr/>
          </p:nvGrpSpPr>
          <p:grpSpPr>
            <a:xfrm>
              <a:off x="7083025" y="3211475"/>
              <a:ext cx="782300" cy="160800"/>
              <a:chOff x="7083025" y="2903925"/>
              <a:chExt cx="782300" cy="160800"/>
            </a:xfrm>
          </p:grpSpPr>
          <p:sp>
            <p:nvSpPr>
              <p:cNvPr id="963" name="Google Shape;963;p39"/>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39"/>
            <p:cNvGrpSpPr/>
            <p:nvPr/>
          </p:nvGrpSpPr>
          <p:grpSpPr>
            <a:xfrm>
              <a:off x="7083025" y="3519025"/>
              <a:ext cx="782300" cy="160800"/>
              <a:chOff x="7083025" y="2903925"/>
              <a:chExt cx="782300" cy="160800"/>
            </a:xfrm>
          </p:grpSpPr>
          <p:sp>
            <p:nvSpPr>
              <p:cNvPr id="967" name="Google Shape;967;p39"/>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 name="Google Shape;994;p39"/>
          <p:cNvGrpSpPr/>
          <p:nvPr/>
        </p:nvGrpSpPr>
        <p:grpSpPr>
          <a:xfrm>
            <a:off x="162302" y="3868678"/>
            <a:ext cx="683792" cy="622995"/>
            <a:chOff x="4218000" y="1710050"/>
            <a:chExt cx="609875" cy="555650"/>
          </a:xfrm>
        </p:grpSpPr>
        <p:sp>
          <p:nvSpPr>
            <p:cNvPr id="995" name="Google Shape;995;p39"/>
            <p:cNvSpPr/>
            <p:nvPr/>
          </p:nvSpPr>
          <p:spPr>
            <a:xfrm>
              <a:off x="4218000" y="1710050"/>
              <a:ext cx="609875" cy="555650"/>
            </a:xfrm>
            <a:custGeom>
              <a:avLst/>
              <a:gdLst/>
              <a:ahLst/>
              <a:cxnLst/>
              <a:rect l="l" t="t" r="r" b="b"/>
              <a:pathLst>
                <a:path w="24395" h="22226" extrusionOk="0">
                  <a:moveTo>
                    <a:pt x="12202" y="0"/>
                  </a:moveTo>
                  <a:cubicBezTo>
                    <a:pt x="9358" y="0"/>
                    <a:pt x="6512" y="1084"/>
                    <a:pt x="4337" y="3253"/>
                  </a:cubicBezTo>
                  <a:cubicBezTo>
                    <a:pt x="1" y="7589"/>
                    <a:pt x="1" y="14625"/>
                    <a:pt x="4337" y="18973"/>
                  </a:cubicBezTo>
                  <a:cubicBezTo>
                    <a:pt x="6512" y="21142"/>
                    <a:pt x="9358" y="22226"/>
                    <a:pt x="12202" y="22226"/>
                  </a:cubicBezTo>
                  <a:cubicBezTo>
                    <a:pt x="15047" y="22226"/>
                    <a:pt x="17890" y="21142"/>
                    <a:pt x="20058" y="18973"/>
                  </a:cubicBezTo>
                  <a:cubicBezTo>
                    <a:pt x="24394" y="14625"/>
                    <a:pt x="24394" y="7589"/>
                    <a:pt x="20058" y="3253"/>
                  </a:cubicBezTo>
                  <a:cubicBezTo>
                    <a:pt x="17890" y="1084"/>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p:cNvSpPr/>
            <p:nvPr/>
          </p:nvSpPr>
          <p:spPr>
            <a:xfrm>
              <a:off x="4378600" y="1846650"/>
              <a:ext cx="40950" cy="40950"/>
            </a:xfrm>
            <a:custGeom>
              <a:avLst/>
              <a:gdLst/>
              <a:ahLst/>
              <a:cxnLst/>
              <a:rect l="l" t="t" r="r" b="b"/>
              <a:pathLst>
                <a:path w="1638" h="1638" extrusionOk="0">
                  <a:moveTo>
                    <a:pt x="825" y="1"/>
                  </a:moveTo>
                  <a:cubicBezTo>
                    <a:pt x="375" y="1"/>
                    <a:pt x="0" y="375"/>
                    <a:pt x="0" y="825"/>
                  </a:cubicBezTo>
                  <a:cubicBezTo>
                    <a:pt x="0" y="1275"/>
                    <a:pt x="375" y="1638"/>
                    <a:pt x="825" y="1638"/>
                  </a:cubicBezTo>
                  <a:cubicBezTo>
                    <a:pt x="1275" y="1638"/>
                    <a:pt x="1637" y="1275"/>
                    <a:pt x="1637" y="825"/>
                  </a:cubicBezTo>
                  <a:cubicBezTo>
                    <a:pt x="1637"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9"/>
            <p:cNvSpPr/>
            <p:nvPr/>
          </p:nvSpPr>
          <p:spPr>
            <a:xfrm>
              <a:off x="4385450" y="1856950"/>
              <a:ext cx="23775" cy="20450"/>
            </a:xfrm>
            <a:custGeom>
              <a:avLst/>
              <a:gdLst/>
              <a:ahLst/>
              <a:cxnLst/>
              <a:rect l="l" t="t" r="r" b="b"/>
              <a:pathLst>
                <a:path w="951" h="818" extrusionOk="0">
                  <a:moveTo>
                    <a:pt x="551" y="1"/>
                  </a:moveTo>
                  <a:cubicBezTo>
                    <a:pt x="188" y="1"/>
                    <a:pt x="1" y="438"/>
                    <a:pt x="263" y="701"/>
                  </a:cubicBezTo>
                  <a:cubicBezTo>
                    <a:pt x="344" y="782"/>
                    <a:pt x="445" y="818"/>
                    <a:pt x="543" y="818"/>
                  </a:cubicBezTo>
                  <a:cubicBezTo>
                    <a:pt x="750" y="818"/>
                    <a:pt x="951" y="659"/>
                    <a:pt x="951" y="413"/>
                  </a:cubicBezTo>
                  <a:cubicBezTo>
                    <a:pt x="951" y="188"/>
                    <a:pt x="776"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9"/>
            <p:cNvSpPr/>
            <p:nvPr/>
          </p:nvSpPr>
          <p:spPr>
            <a:xfrm>
              <a:off x="4473250" y="1963500"/>
              <a:ext cx="40950" cy="40950"/>
            </a:xfrm>
            <a:custGeom>
              <a:avLst/>
              <a:gdLst/>
              <a:ahLst/>
              <a:cxnLst/>
              <a:rect l="l" t="t" r="r" b="b"/>
              <a:pathLst>
                <a:path w="1638" h="1638" extrusionOk="0">
                  <a:moveTo>
                    <a:pt x="813" y="0"/>
                  </a:moveTo>
                  <a:cubicBezTo>
                    <a:pt x="363" y="0"/>
                    <a:pt x="1" y="375"/>
                    <a:pt x="1" y="825"/>
                  </a:cubicBezTo>
                  <a:cubicBezTo>
                    <a:pt x="1" y="1275"/>
                    <a:pt x="363" y="1637"/>
                    <a:pt x="813" y="1637"/>
                  </a:cubicBezTo>
                  <a:cubicBezTo>
                    <a:pt x="1263" y="1637"/>
                    <a:pt x="1638" y="1275"/>
                    <a:pt x="1638" y="825"/>
                  </a:cubicBezTo>
                  <a:cubicBezTo>
                    <a:pt x="1638" y="375"/>
                    <a:pt x="1263" y="0"/>
                    <a:pt x="8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p:cNvSpPr/>
            <p:nvPr/>
          </p:nvSpPr>
          <p:spPr>
            <a:xfrm>
              <a:off x="4480125" y="1973800"/>
              <a:ext cx="23775" cy="20275"/>
            </a:xfrm>
            <a:custGeom>
              <a:avLst/>
              <a:gdLst/>
              <a:ahLst/>
              <a:cxnLst/>
              <a:rect l="l" t="t" r="r" b="b"/>
              <a:pathLst>
                <a:path w="951" h="811" extrusionOk="0">
                  <a:moveTo>
                    <a:pt x="538" y="1"/>
                  </a:moveTo>
                  <a:cubicBezTo>
                    <a:pt x="175" y="1"/>
                    <a:pt x="0" y="438"/>
                    <a:pt x="250" y="688"/>
                  </a:cubicBezTo>
                  <a:cubicBezTo>
                    <a:pt x="335" y="773"/>
                    <a:pt x="439" y="811"/>
                    <a:pt x="539" y="811"/>
                  </a:cubicBezTo>
                  <a:cubicBezTo>
                    <a:pt x="750" y="811"/>
                    <a:pt x="950" y="646"/>
                    <a:pt x="950" y="401"/>
                  </a:cubicBezTo>
                  <a:cubicBezTo>
                    <a:pt x="950" y="176"/>
                    <a:pt x="763"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p:cNvSpPr/>
            <p:nvPr/>
          </p:nvSpPr>
          <p:spPr>
            <a:xfrm>
              <a:off x="4502925" y="1860075"/>
              <a:ext cx="40950" cy="41275"/>
            </a:xfrm>
            <a:custGeom>
              <a:avLst/>
              <a:gdLst/>
              <a:ahLst/>
              <a:cxnLst/>
              <a:rect l="l" t="t" r="r" b="b"/>
              <a:pathLst>
                <a:path w="1638" h="1651" extrusionOk="0">
                  <a:moveTo>
                    <a:pt x="826" y="1"/>
                  </a:moveTo>
                  <a:cubicBezTo>
                    <a:pt x="376" y="1"/>
                    <a:pt x="1" y="376"/>
                    <a:pt x="1" y="826"/>
                  </a:cubicBezTo>
                  <a:cubicBezTo>
                    <a:pt x="1" y="1276"/>
                    <a:pt x="376" y="1650"/>
                    <a:pt x="826" y="1650"/>
                  </a:cubicBezTo>
                  <a:cubicBezTo>
                    <a:pt x="1275" y="1650"/>
                    <a:pt x="1638" y="1276"/>
                    <a:pt x="1638" y="826"/>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p:cNvSpPr/>
            <p:nvPr/>
          </p:nvSpPr>
          <p:spPr>
            <a:xfrm>
              <a:off x="4509800" y="1870400"/>
              <a:ext cx="23775" cy="20450"/>
            </a:xfrm>
            <a:custGeom>
              <a:avLst/>
              <a:gdLst/>
              <a:ahLst/>
              <a:cxnLst/>
              <a:rect l="l" t="t" r="r" b="b"/>
              <a:pathLst>
                <a:path w="951" h="818" extrusionOk="0">
                  <a:moveTo>
                    <a:pt x="551" y="0"/>
                  </a:moveTo>
                  <a:cubicBezTo>
                    <a:pt x="188" y="0"/>
                    <a:pt x="1" y="438"/>
                    <a:pt x="263" y="700"/>
                  </a:cubicBezTo>
                  <a:cubicBezTo>
                    <a:pt x="344" y="781"/>
                    <a:pt x="444" y="817"/>
                    <a:pt x="543" y="817"/>
                  </a:cubicBezTo>
                  <a:cubicBezTo>
                    <a:pt x="750" y="817"/>
                    <a:pt x="950" y="658"/>
                    <a:pt x="950" y="413"/>
                  </a:cubicBezTo>
                  <a:cubicBezTo>
                    <a:pt x="950" y="188"/>
                    <a:pt x="775"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p:cNvSpPr/>
            <p:nvPr/>
          </p:nvSpPr>
          <p:spPr>
            <a:xfrm>
              <a:off x="4655075" y="1943200"/>
              <a:ext cx="40950" cy="40950"/>
            </a:xfrm>
            <a:custGeom>
              <a:avLst/>
              <a:gdLst/>
              <a:ahLst/>
              <a:cxnLst/>
              <a:rect l="l" t="t" r="r" b="b"/>
              <a:pathLst>
                <a:path w="1638" h="1638" extrusionOk="0">
                  <a:moveTo>
                    <a:pt x="825" y="0"/>
                  </a:moveTo>
                  <a:cubicBezTo>
                    <a:pt x="363" y="0"/>
                    <a:pt x="1" y="362"/>
                    <a:pt x="1" y="812"/>
                  </a:cubicBezTo>
                  <a:cubicBezTo>
                    <a:pt x="1" y="1275"/>
                    <a:pt x="363"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p:cNvSpPr/>
            <p:nvPr/>
          </p:nvSpPr>
          <p:spPr>
            <a:xfrm>
              <a:off x="4661950" y="1953500"/>
              <a:ext cx="23775" cy="20275"/>
            </a:xfrm>
            <a:custGeom>
              <a:avLst/>
              <a:gdLst/>
              <a:ahLst/>
              <a:cxnLst/>
              <a:rect l="l" t="t" r="r" b="b"/>
              <a:pathLst>
                <a:path w="951" h="811" extrusionOk="0">
                  <a:moveTo>
                    <a:pt x="550" y="0"/>
                  </a:moveTo>
                  <a:cubicBezTo>
                    <a:pt x="188" y="0"/>
                    <a:pt x="1" y="438"/>
                    <a:pt x="263" y="688"/>
                  </a:cubicBezTo>
                  <a:cubicBezTo>
                    <a:pt x="344" y="773"/>
                    <a:pt x="444" y="810"/>
                    <a:pt x="543" y="810"/>
                  </a:cubicBezTo>
                  <a:cubicBezTo>
                    <a:pt x="750" y="810"/>
                    <a:pt x="950" y="645"/>
                    <a:pt x="950" y="400"/>
                  </a:cubicBezTo>
                  <a:cubicBezTo>
                    <a:pt x="950" y="175"/>
                    <a:pt x="763"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p:cNvSpPr/>
            <p:nvPr/>
          </p:nvSpPr>
          <p:spPr>
            <a:xfrm>
              <a:off x="4533850" y="2107200"/>
              <a:ext cx="40950" cy="40950"/>
            </a:xfrm>
            <a:custGeom>
              <a:avLst/>
              <a:gdLst/>
              <a:ahLst/>
              <a:cxnLst/>
              <a:rect l="l" t="t" r="r" b="b"/>
              <a:pathLst>
                <a:path w="1638" h="1638" extrusionOk="0">
                  <a:moveTo>
                    <a:pt x="826" y="1"/>
                  </a:moveTo>
                  <a:cubicBezTo>
                    <a:pt x="363" y="1"/>
                    <a:pt x="1" y="376"/>
                    <a:pt x="1" y="826"/>
                  </a:cubicBezTo>
                  <a:cubicBezTo>
                    <a:pt x="1" y="1275"/>
                    <a:pt x="363" y="1638"/>
                    <a:pt x="826" y="1638"/>
                  </a:cubicBezTo>
                  <a:cubicBezTo>
                    <a:pt x="1276" y="1638"/>
                    <a:pt x="1638" y="1275"/>
                    <a:pt x="1638" y="826"/>
                  </a:cubicBezTo>
                  <a:cubicBezTo>
                    <a:pt x="1638" y="376"/>
                    <a:pt x="1276"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p:cNvSpPr/>
            <p:nvPr/>
          </p:nvSpPr>
          <p:spPr>
            <a:xfrm>
              <a:off x="4540725" y="2117525"/>
              <a:ext cx="23775" cy="20450"/>
            </a:xfrm>
            <a:custGeom>
              <a:avLst/>
              <a:gdLst/>
              <a:ahLst/>
              <a:cxnLst/>
              <a:rect l="l" t="t" r="r" b="b"/>
              <a:pathLst>
                <a:path w="951" h="818" extrusionOk="0">
                  <a:moveTo>
                    <a:pt x="551" y="0"/>
                  </a:moveTo>
                  <a:cubicBezTo>
                    <a:pt x="188" y="0"/>
                    <a:pt x="1" y="438"/>
                    <a:pt x="251" y="700"/>
                  </a:cubicBezTo>
                  <a:cubicBezTo>
                    <a:pt x="336" y="781"/>
                    <a:pt x="439" y="817"/>
                    <a:pt x="539" y="817"/>
                  </a:cubicBezTo>
                  <a:cubicBezTo>
                    <a:pt x="750" y="817"/>
                    <a:pt x="951" y="658"/>
                    <a:pt x="951" y="413"/>
                  </a:cubicBezTo>
                  <a:cubicBezTo>
                    <a:pt x="951" y="188"/>
                    <a:pt x="776"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p:cNvSpPr/>
            <p:nvPr/>
          </p:nvSpPr>
          <p:spPr>
            <a:xfrm>
              <a:off x="4331100" y="1984125"/>
              <a:ext cx="40950" cy="40950"/>
            </a:xfrm>
            <a:custGeom>
              <a:avLst/>
              <a:gdLst/>
              <a:ahLst/>
              <a:cxnLst/>
              <a:rect l="l" t="t" r="r" b="b"/>
              <a:pathLst>
                <a:path w="1638" h="1638" extrusionOk="0">
                  <a:moveTo>
                    <a:pt x="825" y="0"/>
                  </a:moveTo>
                  <a:cubicBezTo>
                    <a:pt x="375" y="0"/>
                    <a:pt x="1" y="362"/>
                    <a:pt x="1" y="812"/>
                  </a:cubicBezTo>
                  <a:cubicBezTo>
                    <a:pt x="1" y="1275"/>
                    <a:pt x="375"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p:cNvSpPr/>
            <p:nvPr/>
          </p:nvSpPr>
          <p:spPr>
            <a:xfrm>
              <a:off x="4337975" y="199442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p:cNvSpPr/>
            <p:nvPr/>
          </p:nvSpPr>
          <p:spPr>
            <a:xfrm>
              <a:off x="4409200" y="2071275"/>
              <a:ext cx="40950" cy="41275"/>
            </a:xfrm>
            <a:custGeom>
              <a:avLst/>
              <a:gdLst/>
              <a:ahLst/>
              <a:cxnLst/>
              <a:rect l="l" t="t" r="r" b="b"/>
              <a:pathLst>
                <a:path w="1638" h="1651" extrusionOk="0">
                  <a:moveTo>
                    <a:pt x="826" y="1"/>
                  </a:moveTo>
                  <a:cubicBezTo>
                    <a:pt x="376" y="1"/>
                    <a:pt x="1" y="376"/>
                    <a:pt x="1" y="825"/>
                  </a:cubicBezTo>
                  <a:cubicBezTo>
                    <a:pt x="1" y="1275"/>
                    <a:pt x="376" y="1650"/>
                    <a:pt x="826" y="1650"/>
                  </a:cubicBezTo>
                  <a:cubicBezTo>
                    <a:pt x="1275" y="1650"/>
                    <a:pt x="1638" y="1275"/>
                    <a:pt x="1638" y="825"/>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p:cNvSpPr/>
            <p:nvPr/>
          </p:nvSpPr>
          <p:spPr>
            <a:xfrm>
              <a:off x="4419525" y="2081900"/>
              <a:ext cx="20325" cy="20325"/>
            </a:xfrm>
            <a:custGeom>
              <a:avLst/>
              <a:gdLst/>
              <a:ahLst/>
              <a:cxnLst/>
              <a:rect l="l" t="t" r="r" b="b"/>
              <a:pathLst>
                <a:path w="813" h="813" extrusionOk="0">
                  <a:moveTo>
                    <a:pt x="413" y="1"/>
                  </a:moveTo>
                  <a:cubicBezTo>
                    <a:pt x="188" y="1"/>
                    <a:pt x="0" y="175"/>
                    <a:pt x="0" y="400"/>
                  </a:cubicBezTo>
                  <a:cubicBezTo>
                    <a:pt x="0" y="625"/>
                    <a:pt x="188" y="813"/>
                    <a:pt x="413" y="813"/>
                  </a:cubicBezTo>
                  <a:cubicBezTo>
                    <a:pt x="637" y="813"/>
                    <a:pt x="812" y="625"/>
                    <a:pt x="812" y="400"/>
                  </a:cubicBezTo>
                  <a:cubicBezTo>
                    <a:pt x="812" y="175"/>
                    <a:pt x="637"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p:cNvSpPr/>
            <p:nvPr/>
          </p:nvSpPr>
          <p:spPr>
            <a:xfrm>
              <a:off x="4605400" y="1826350"/>
              <a:ext cx="40950" cy="40950"/>
            </a:xfrm>
            <a:custGeom>
              <a:avLst/>
              <a:gdLst/>
              <a:ahLst/>
              <a:cxnLst/>
              <a:rect l="l" t="t" r="r" b="b"/>
              <a:pathLst>
                <a:path w="1638" h="1638" extrusionOk="0">
                  <a:moveTo>
                    <a:pt x="825" y="0"/>
                  </a:moveTo>
                  <a:cubicBezTo>
                    <a:pt x="363" y="0"/>
                    <a:pt x="1" y="375"/>
                    <a:pt x="1" y="825"/>
                  </a:cubicBezTo>
                  <a:cubicBezTo>
                    <a:pt x="1" y="1275"/>
                    <a:pt x="363" y="1637"/>
                    <a:pt x="825" y="1637"/>
                  </a:cubicBezTo>
                  <a:cubicBezTo>
                    <a:pt x="1275" y="1637"/>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p:cNvSpPr/>
            <p:nvPr/>
          </p:nvSpPr>
          <p:spPr>
            <a:xfrm>
              <a:off x="4612375" y="1836950"/>
              <a:ext cx="23675" cy="20150"/>
            </a:xfrm>
            <a:custGeom>
              <a:avLst/>
              <a:gdLst/>
              <a:ahLst/>
              <a:cxnLst/>
              <a:rect l="l" t="t" r="r" b="b"/>
              <a:pathLst>
                <a:path w="947" h="806" extrusionOk="0">
                  <a:moveTo>
                    <a:pt x="531" y="1"/>
                  </a:moveTo>
                  <a:cubicBezTo>
                    <a:pt x="167" y="1"/>
                    <a:pt x="0" y="430"/>
                    <a:pt x="247" y="688"/>
                  </a:cubicBezTo>
                  <a:cubicBezTo>
                    <a:pt x="331" y="769"/>
                    <a:pt x="435" y="806"/>
                    <a:pt x="535" y="806"/>
                  </a:cubicBezTo>
                  <a:cubicBezTo>
                    <a:pt x="746" y="806"/>
                    <a:pt x="946" y="646"/>
                    <a:pt x="946" y="401"/>
                  </a:cubicBezTo>
                  <a:cubicBezTo>
                    <a:pt x="946" y="176"/>
                    <a:pt x="759" y="1"/>
                    <a:pt x="546" y="1"/>
                  </a:cubicBezTo>
                  <a:cubicBezTo>
                    <a:pt x="541" y="1"/>
                    <a:pt x="53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p:cNvSpPr/>
            <p:nvPr/>
          </p:nvSpPr>
          <p:spPr>
            <a:xfrm>
              <a:off x="4564475" y="2004425"/>
              <a:ext cx="40950" cy="41250"/>
            </a:xfrm>
            <a:custGeom>
              <a:avLst/>
              <a:gdLst/>
              <a:ahLst/>
              <a:cxnLst/>
              <a:rect l="l" t="t" r="r" b="b"/>
              <a:pathLst>
                <a:path w="1638" h="1650" extrusionOk="0">
                  <a:moveTo>
                    <a:pt x="825" y="0"/>
                  </a:moveTo>
                  <a:cubicBezTo>
                    <a:pt x="363" y="0"/>
                    <a:pt x="1" y="375"/>
                    <a:pt x="1" y="825"/>
                  </a:cubicBezTo>
                  <a:cubicBezTo>
                    <a:pt x="1" y="1275"/>
                    <a:pt x="363" y="1650"/>
                    <a:pt x="825" y="1650"/>
                  </a:cubicBezTo>
                  <a:cubicBezTo>
                    <a:pt x="1275" y="1650"/>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p:cNvSpPr/>
            <p:nvPr/>
          </p:nvSpPr>
          <p:spPr>
            <a:xfrm>
              <a:off x="4571350" y="2015050"/>
              <a:ext cx="23775" cy="20275"/>
            </a:xfrm>
            <a:custGeom>
              <a:avLst/>
              <a:gdLst/>
              <a:ahLst/>
              <a:cxnLst/>
              <a:rect l="l" t="t" r="r" b="b"/>
              <a:pathLst>
                <a:path w="951" h="811" extrusionOk="0">
                  <a:moveTo>
                    <a:pt x="550" y="0"/>
                  </a:moveTo>
                  <a:cubicBezTo>
                    <a:pt x="188" y="0"/>
                    <a:pt x="1" y="438"/>
                    <a:pt x="250" y="688"/>
                  </a:cubicBezTo>
                  <a:cubicBezTo>
                    <a:pt x="335" y="772"/>
                    <a:pt x="439" y="810"/>
                    <a:pt x="540" y="810"/>
                  </a:cubicBezTo>
                  <a:cubicBezTo>
                    <a:pt x="750" y="810"/>
                    <a:pt x="950" y="645"/>
                    <a:pt x="950" y="400"/>
                  </a:cubicBezTo>
                  <a:cubicBezTo>
                    <a:pt x="950" y="175"/>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39"/>
          <p:cNvGrpSpPr/>
          <p:nvPr/>
        </p:nvGrpSpPr>
        <p:grpSpPr>
          <a:xfrm>
            <a:off x="8113250" y="2206722"/>
            <a:ext cx="685193" cy="623219"/>
            <a:chOff x="4217375" y="2535050"/>
            <a:chExt cx="611125" cy="555850"/>
          </a:xfrm>
        </p:grpSpPr>
        <p:sp>
          <p:nvSpPr>
            <p:cNvPr id="1015" name="Google Shape;1015;p39"/>
            <p:cNvSpPr/>
            <p:nvPr/>
          </p:nvSpPr>
          <p:spPr>
            <a:xfrm>
              <a:off x="4217375" y="2535050"/>
              <a:ext cx="611125" cy="555850"/>
            </a:xfrm>
            <a:custGeom>
              <a:avLst/>
              <a:gdLst/>
              <a:ahLst/>
              <a:cxnLst/>
              <a:rect l="l" t="t" r="r" b="b"/>
              <a:pathLst>
                <a:path w="24445" h="22234" extrusionOk="0">
                  <a:moveTo>
                    <a:pt x="12211" y="0"/>
                  </a:moveTo>
                  <a:cubicBezTo>
                    <a:pt x="7166" y="0"/>
                    <a:pt x="2601" y="3469"/>
                    <a:pt x="1400" y="8592"/>
                  </a:cubicBezTo>
                  <a:cubicBezTo>
                    <a:pt x="1" y="14566"/>
                    <a:pt x="3725" y="20539"/>
                    <a:pt x="9698" y="21939"/>
                  </a:cubicBezTo>
                  <a:cubicBezTo>
                    <a:pt x="10548" y="22138"/>
                    <a:pt x="11398" y="22233"/>
                    <a:pt x="12234" y="22233"/>
                  </a:cubicBezTo>
                  <a:cubicBezTo>
                    <a:pt x="17279" y="22233"/>
                    <a:pt x="21844" y="18765"/>
                    <a:pt x="23045" y="13641"/>
                  </a:cubicBezTo>
                  <a:cubicBezTo>
                    <a:pt x="24444" y="7668"/>
                    <a:pt x="20733" y="1694"/>
                    <a:pt x="14747" y="295"/>
                  </a:cubicBezTo>
                  <a:cubicBezTo>
                    <a:pt x="13897" y="96"/>
                    <a:pt x="13047" y="0"/>
                    <a:pt x="12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p:cNvSpPr/>
            <p:nvPr/>
          </p:nvSpPr>
          <p:spPr>
            <a:xfrm>
              <a:off x="4396700" y="2657675"/>
              <a:ext cx="63450" cy="63450"/>
            </a:xfrm>
            <a:custGeom>
              <a:avLst/>
              <a:gdLst/>
              <a:ahLst/>
              <a:cxnLst/>
              <a:rect l="l" t="t" r="r" b="b"/>
              <a:pathLst>
                <a:path w="2538" h="2538" extrusionOk="0">
                  <a:moveTo>
                    <a:pt x="1263" y="1"/>
                  </a:moveTo>
                  <a:cubicBezTo>
                    <a:pt x="563" y="1"/>
                    <a:pt x="1" y="563"/>
                    <a:pt x="1" y="1263"/>
                  </a:cubicBezTo>
                  <a:cubicBezTo>
                    <a:pt x="1" y="1963"/>
                    <a:pt x="563" y="2538"/>
                    <a:pt x="1263" y="2538"/>
                  </a:cubicBezTo>
                  <a:cubicBezTo>
                    <a:pt x="1975" y="2538"/>
                    <a:pt x="2538" y="1963"/>
                    <a:pt x="2538" y="1263"/>
                  </a:cubicBezTo>
                  <a:cubicBezTo>
                    <a:pt x="2538" y="563"/>
                    <a:pt x="197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p:cNvSpPr/>
            <p:nvPr/>
          </p:nvSpPr>
          <p:spPr>
            <a:xfrm>
              <a:off x="4412650" y="2673625"/>
              <a:ext cx="31575" cy="31575"/>
            </a:xfrm>
            <a:custGeom>
              <a:avLst/>
              <a:gdLst/>
              <a:ahLst/>
              <a:cxnLst/>
              <a:rect l="l" t="t" r="r" b="b"/>
              <a:pathLst>
                <a:path w="1263" h="1263" extrusionOk="0">
                  <a:moveTo>
                    <a:pt x="625" y="0"/>
                  </a:moveTo>
                  <a:cubicBezTo>
                    <a:pt x="288" y="0"/>
                    <a:pt x="0" y="275"/>
                    <a:pt x="0" y="625"/>
                  </a:cubicBezTo>
                  <a:cubicBezTo>
                    <a:pt x="0" y="975"/>
                    <a:pt x="288" y="1262"/>
                    <a:pt x="625" y="1262"/>
                  </a:cubicBezTo>
                  <a:cubicBezTo>
                    <a:pt x="975" y="1262"/>
                    <a:pt x="1262" y="975"/>
                    <a:pt x="1262" y="625"/>
                  </a:cubicBezTo>
                  <a:cubicBezTo>
                    <a:pt x="1262" y="275"/>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p:cNvSpPr/>
            <p:nvPr/>
          </p:nvSpPr>
          <p:spPr>
            <a:xfrm>
              <a:off x="4442000" y="2816400"/>
              <a:ext cx="74400" cy="63750"/>
            </a:xfrm>
            <a:custGeom>
              <a:avLst/>
              <a:gdLst/>
              <a:ahLst/>
              <a:cxnLst/>
              <a:rect l="l" t="t" r="r" b="b"/>
              <a:pathLst>
                <a:path w="2976" h="2550" extrusionOk="0">
                  <a:moveTo>
                    <a:pt x="1700" y="0"/>
                  </a:moveTo>
                  <a:cubicBezTo>
                    <a:pt x="576" y="0"/>
                    <a:pt x="1" y="1375"/>
                    <a:pt x="801" y="2175"/>
                  </a:cubicBezTo>
                  <a:cubicBezTo>
                    <a:pt x="1060" y="2434"/>
                    <a:pt x="1379" y="2550"/>
                    <a:pt x="1692" y="2550"/>
                  </a:cubicBezTo>
                  <a:cubicBezTo>
                    <a:pt x="2347" y="2550"/>
                    <a:pt x="2975" y="2044"/>
                    <a:pt x="2975" y="1275"/>
                  </a:cubicBezTo>
                  <a:cubicBezTo>
                    <a:pt x="2975" y="575"/>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p:cNvSpPr/>
            <p:nvPr/>
          </p:nvSpPr>
          <p:spPr>
            <a:xfrm>
              <a:off x="4463875" y="2832650"/>
              <a:ext cx="36575" cy="31300"/>
            </a:xfrm>
            <a:custGeom>
              <a:avLst/>
              <a:gdLst/>
              <a:ahLst/>
              <a:cxnLst/>
              <a:rect l="l" t="t" r="r" b="b"/>
              <a:pathLst>
                <a:path w="1463" h="1252" extrusionOk="0">
                  <a:moveTo>
                    <a:pt x="838" y="0"/>
                  </a:moveTo>
                  <a:cubicBezTo>
                    <a:pt x="276" y="0"/>
                    <a:pt x="1" y="675"/>
                    <a:pt x="388" y="1062"/>
                  </a:cubicBezTo>
                  <a:cubicBezTo>
                    <a:pt x="519" y="1193"/>
                    <a:pt x="679" y="1252"/>
                    <a:pt x="835" y="1252"/>
                  </a:cubicBezTo>
                  <a:cubicBezTo>
                    <a:pt x="1157" y="1252"/>
                    <a:pt x="1463" y="1003"/>
                    <a:pt x="1463" y="625"/>
                  </a:cubicBezTo>
                  <a:cubicBezTo>
                    <a:pt x="1463" y="287"/>
                    <a:pt x="1175" y="0"/>
                    <a:pt x="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p:cNvSpPr/>
            <p:nvPr/>
          </p:nvSpPr>
          <p:spPr>
            <a:xfrm>
              <a:off x="4606650" y="2709850"/>
              <a:ext cx="74375" cy="63450"/>
            </a:xfrm>
            <a:custGeom>
              <a:avLst/>
              <a:gdLst/>
              <a:ahLst/>
              <a:cxnLst/>
              <a:rect l="l" t="t" r="r" b="b"/>
              <a:pathLst>
                <a:path w="2975" h="2538" extrusionOk="0">
                  <a:moveTo>
                    <a:pt x="1700" y="1"/>
                  </a:moveTo>
                  <a:cubicBezTo>
                    <a:pt x="575" y="1"/>
                    <a:pt x="1" y="1363"/>
                    <a:pt x="800" y="2163"/>
                  </a:cubicBezTo>
                  <a:cubicBezTo>
                    <a:pt x="1059" y="2422"/>
                    <a:pt x="1379" y="2538"/>
                    <a:pt x="1692" y="2538"/>
                  </a:cubicBezTo>
                  <a:cubicBezTo>
                    <a:pt x="2346" y="2538"/>
                    <a:pt x="2975" y="2032"/>
                    <a:pt x="2975" y="1263"/>
                  </a:cubicBezTo>
                  <a:cubicBezTo>
                    <a:pt x="2975" y="563"/>
                    <a:pt x="2400" y="1"/>
                    <a:pt x="1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p:cNvSpPr/>
            <p:nvPr/>
          </p:nvSpPr>
          <p:spPr>
            <a:xfrm>
              <a:off x="4633525" y="2725800"/>
              <a:ext cx="31575" cy="31575"/>
            </a:xfrm>
            <a:custGeom>
              <a:avLst/>
              <a:gdLst/>
              <a:ahLst/>
              <a:cxnLst/>
              <a:rect l="l" t="t" r="r" b="b"/>
              <a:pathLst>
                <a:path w="1263" h="1263" extrusionOk="0">
                  <a:moveTo>
                    <a:pt x="625" y="0"/>
                  </a:moveTo>
                  <a:cubicBezTo>
                    <a:pt x="275" y="0"/>
                    <a:pt x="0" y="288"/>
                    <a:pt x="0" y="637"/>
                  </a:cubicBezTo>
                  <a:cubicBezTo>
                    <a:pt x="0" y="975"/>
                    <a:pt x="275" y="1262"/>
                    <a:pt x="625" y="1262"/>
                  </a:cubicBezTo>
                  <a:cubicBezTo>
                    <a:pt x="975" y="1262"/>
                    <a:pt x="1263" y="975"/>
                    <a:pt x="1263" y="637"/>
                  </a:cubicBezTo>
                  <a:cubicBezTo>
                    <a:pt x="1263" y="288"/>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p:cNvSpPr/>
            <p:nvPr/>
          </p:nvSpPr>
          <p:spPr>
            <a:xfrm>
              <a:off x="4542600" y="2905125"/>
              <a:ext cx="74400" cy="63450"/>
            </a:xfrm>
            <a:custGeom>
              <a:avLst/>
              <a:gdLst/>
              <a:ahLst/>
              <a:cxnLst/>
              <a:rect l="l" t="t" r="r" b="b"/>
              <a:pathLst>
                <a:path w="2976" h="2538" extrusionOk="0">
                  <a:moveTo>
                    <a:pt x="1700" y="0"/>
                  </a:moveTo>
                  <a:cubicBezTo>
                    <a:pt x="563" y="0"/>
                    <a:pt x="1" y="1362"/>
                    <a:pt x="801" y="2162"/>
                  </a:cubicBezTo>
                  <a:cubicBezTo>
                    <a:pt x="1060" y="2421"/>
                    <a:pt x="1379" y="2537"/>
                    <a:pt x="1692" y="2537"/>
                  </a:cubicBezTo>
                  <a:cubicBezTo>
                    <a:pt x="2347" y="2537"/>
                    <a:pt x="2975" y="2031"/>
                    <a:pt x="2975" y="1262"/>
                  </a:cubicBezTo>
                  <a:cubicBezTo>
                    <a:pt x="2975" y="563"/>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p:cNvSpPr/>
            <p:nvPr/>
          </p:nvSpPr>
          <p:spPr>
            <a:xfrm>
              <a:off x="4564175" y="2921050"/>
              <a:ext cx="36575" cy="31425"/>
            </a:xfrm>
            <a:custGeom>
              <a:avLst/>
              <a:gdLst/>
              <a:ahLst/>
              <a:cxnLst/>
              <a:rect l="l" t="t" r="r" b="b"/>
              <a:pathLst>
                <a:path w="1463" h="1257" extrusionOk="0">
                  <a:moveTo>
                    <a:pt x="837" y="1"/>
                  </a:moveTo>
                  <a:cubicBezTo>
                    <a:pt x="288" y="1"/>
                    <a:pt x="0" y="675"/>
                    <a:pt x="400" y="1075"/>
                  </a:cubicBezTo>
                  <a:cubicBezTo>
                    <a:pt x="525" y="1200"/>
                    <a:pt x="679" y="1256"/>
                    <a:pt x="831" y="1256"/>
                  </a:cubicBezTo>
                  <a:cubicBezTo>
                    <a:pt x="1152" y="1256"/>
                    <a:pt x="1462" y="1007"/>
                    <a:pt x="1462" y="625"/>
                  </a:cubicBezTo>
                  <a:cubicBezTo>
                    <a:pt x="1462" y="288"/>
                    <a:pt x="1187"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p:cNvSpPr/>
            <p:nvPr/>
          </p:nvSpPr>
          <p:spPr>
            <a:xfrm>
              <a:off x="4487300" y="2720800"/>
              <a:ext cx="50650" cy="43450"/>
            </a:xfrm>
            <a:custGeom>
              <a:avLst/>
              <a:gdLst/>
              <a:ahLst/>
              <a:cxnLst/>
              <a:rect l="l" t="t" r="r" b="b"/>
              <a:pathLst>
                <a:path w="2026" h="1738" extrusionOk="0">
                  <a:moveTo>
                    <a:pt x="1163" y="0"/>
                  </a:moveTo>
                  <a:cubicBezTo>
                    <a:pt x="388" y="0"/>
                    <a:pt x="1" y="937"/>
                    <a:pt x="551" y="1487"/>
                  </a:cubicBezTo>
                  <a:cubicBezTo>
                    <a:pt x="727" y="1660"/>
                    <a:pt x="943" y="1737"/>
                    <a:pt x="1154" y="1737"/>
                  </a:cubicBezTo>
                  <a:cubicBezTo>
                    <a:pt x="1599" y="1737"/>
                    <a:pt x="2025" y="1392"/>
                    <a:pt x="2025" y="875"/>
                  </a:cubicBezTo>
                  <a:cubicBezTo>
                    <a:pt x="2025" y="388"/>
                    <a:pt x="1638"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p:cNvSpPr/>
            <p:nvPr/>
          </p:nvSpPr>
          <p:spPr>
            <a:xfrm>
              <a:off x="4502000" y="2731725"/>
              <a:ext cx="25000" cy="21650"/>
            </a:xfrm>
            <a:custGeom>
              <a:avLst/>
              <a:gdLst/>
              <a:ahLst/>
              <a:cxnLst/>
              <a:rect l="l" t="t" r="r" b="b"/>
              <a:pathLst>
                <a:path w="1000" h="866" extrusionOk="0">
                  <a:moveTo>
                    <a:pt x="575" y="1"/>
                  </a:moveTo>
                  <a:cubicBezTo>
                    <a:pt x="188" y="1"/>
                    <a:pt x="0" y="463"/>
                    <a:pt x="275" y="738"/>
                  </a:cubicBezTo>
                  <a:cubicBezTo>
                    <a:pt x="360" y="826"/>
                    <a:pt x="465" y="866"/>
                    <a:pt x="569" y="866"/>
                  </a:cubicBezTo>
                  <a:cubicBezTo>
                    <a:pt x="788" y="866"/>
                    <a:pt x="1000" y="692"/>
                    <a:pt x="1000" y="438"/>
                  </a:cubicBezTo>
                  <a:cubicBezTo>
                    <a:pt x="1000" y="201"/>
                    <a:pt x="813"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p:cNvSpPr/>
            <p:nvPr/>
          </p:nvSpPr>
          <p:spPr>
            <a:xfrm>
              <a:off x="4570100" y="2794825"/>
              <a:ext cx="50950" cy="43350"/>
            </a:xfrm>
            <a:custGeom>
              <a:avLst/>
              <a:gdLst/>
              <a:ahLst/>
              <a:cxnLst/>
              <a:rect l="l" t="t" r="r" b="b"/>
              <a:pathLst>
                <a:path w="2038" h="1734" extrusionOk="0">
                  <a:moveTo>
                    <a:pt x="1163" y="1"/>
                  </a:moveTo>
                  <a:cubicBezTo>
                    <a:pt x="388" y="1"/>
                    <a:pt x="1" y="938"/>
                    <a:pt x="550" y="1476"/>
                  </a:cubicBezTo>
                  <a:cubicBezTo>
                    <a:pt x="729" y="1654"/>
                    <a:pt x="948" y="1734"/>
                    <a:pt x="1162" y="1734"/>
                  </a:cubicBezTo>
                  <a:cubicBezTo>
                    <a:pt x="1609" y="1734"/>
                    <a:pt x="2037" y="1387"/>
                    <a:pt x="2037" y="863"/>
                  </a:cubicBezTo>
                  <a:cubicBezTo>
                    <a:pt x="2037"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p:cNvSpPr/>
            <p:nvPr/>
          </p:nvSpPr>
          <p:spPr>
            <a:xfrm>
              <a:off x="4584775" y="2805775"/>
              <a:ext cx="25350" cy="21500"/>
            </a:xfrm>
            <a:custGeom>
              <a:avLst/>
              <a:gdLst/>
              <a:ahLst/>
              <a:cxnLst/>
              <a:rect l="l" t="t" r="r" b="b"/>
              <a:pathLst>
                <a:path w="1014" h="860" extrusionOk="0">
                  <a:moveTo>
                    <a:pt x="576" y="0"/>
                  </a:moveTo>
                  <a:cubicBezTo>
                    <a:pt x="188" y="0"/>
                    <a:pt x="1" y="463"/>
                    <a:pt x="276" y="738"/>
                  </a:cubicBezTo>
                  <a:cubicBezTo>
                    <a:pt x="364" y="822"/>
                    <a:pt x="471" y="860"/>
                    <a:pt x="576" y="860"/>
                  </a:cubicBezTo>
                  <a:cubicBezTo>
                    <a:pt x="799" y="860"/>
                    <a:pt x="1013" y="689"/>
                    <a:pt x="1013" y="425"/>
                  </a:cubicBezTo>
                  <a:cubicBezTo>
                    <a:pt x="1001" y="188"/>
                    <a:pt x="813"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a:off x="4439825" y="2915125"/>
              <a:ext cx="50625" cy="43325"/>
            </a:xfrm>
            <a:custGeom>
              <a:avLst/>
              <a:gdLst/>
              <a:ahLst/>
              <a:cxnLst/>
              <a:rect l="l" t="t" r="r" b="b"/>
              <a:pathLst>
                <a:path w="2025" h="1733" extrusionOk="0">
                  <a:moveTo>
                    <a:pt x="1163" y="0"/>
                  </a:moveTo>
                  <a:cubicBezTo>
                    <a:pt x="388" y="0"/>
                    <a:pt x="0" y="937"/>
                    <a:pt x="550" y="1475"/>
                  </a:cubicBezTo>
                  <a:cubicBezTo>
                    <a:pt x="728" y="1653"/>
                    <a:pt x="946" y="1733"/>
                    <a:pt x="1159" y="1733"/>
                  </a:cubicBezTo>
                  <a:cubicBezTo>
                    <a:pt x="1602" y="1733"/>
                    <a:pt x="2025" y="1386"/>
                    <a:pt x="2025" y="862"/>
                  </a:cubicBezTo>
                  <a:cubicBezTo>
                    <a:pt x="2025" y="388"/>
                    <a:pt x="1637"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p:cNvSpPr/>
            <p:nvPr/>
          </p:nvSpPr>
          <p:spPr>
            <a:xfrm>
              <a:off x="4454500" y="2926050"/>
              <a:ext cx="25025" cy="21500"/>
            </a:xfrm>
            <a:custGeom>
              <a:avLst/>
              <a:gdLst/>
              <a:ahLst/>
              <a:cxnLst/>
              <a:rect l="l" t="t" r="r" b="b"/>
              <a:pathLst>
                <a:path w="1001" h="860" extrusionOk="0">
                  <a:moveTo>
                    <a:pt x="576" y="1"/>
                  </a:moveTo>
                  <a:cubicBezTo>
                    <a:pt x="188" y="1"/>
                    <a:pt x="1" y="463"/>
                    <a:pt x="276" y="738"/>
                  </a:cubicBezTo>
                  <a:cubicBezTo>
                    <a:pt x="360" y="822"/>
                    <a:pt x="464" y="860"/>
                    <a:pt x="567" y="860"/>
                  </a:cubicBezTo>
                  <a:cubicBezTo>
                    <a:pt x="787" y="860"/>
                    <a:pt x="1000" y="689"/>
                    <a:pt x="1000" y="425"/>
                  </a:cubicBezTo>
                  <a:cubicBezTo>
                    <a:pt x="1000" y="188"/>
                    <a:pt x="813" y="1"/>
                    <a:pt x="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a:off x="4347650" y="2826700"/>
              <a:ext cx="50650" cy="43350"/>
            </a:xfrm>
            <a:custGeom>
              <a:avLst/>
              <a:gdLst/>
              <a:ahLst/>
              <a:cxnLst/>
              <a:rect l="l" t="t" r="r" b="b"/>
              <a:pathLst>
                <a:path w="2026" h="1734" extrusionOk="0">
                  <a:moveTo>
                    <a:pt x="1163" y="1"/>
                  </a:moveTo>
                  <a:cubicBezTo>
                    <a:pt x="388" y="1"/>
                    <a:pt x="1" y="925"/>
                    <a:pt x="538" y="1475"/>
                  </a:cubicBezTo>
                  <a:cubicBezTo>
                    <a:pt x="716" y="1653"/>
                    <a:pt x="935" y="1733"/>
                    <a:pt x="1150" y="1733"/>
                  </a:cubicBezTo>
                  <a:cubicBezTo>
                    <a:pt x="1597" y="1733"/>
                    <a:pt x="2025" y="1386"/>
                    <a:pt x="2025" y="863"/>
                  </a:cubicBezTo>
                  <a:cubicBezTo>
                    <a:pt x="2025"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a:off x="4362350" y="2837625"/>
              <a:ext cx="25000" cy="21425"/>
            </a:xfrm>
            <a:custGeom>
              <a:avLst/>
              <a:gdLst/>
              <a:ahLst/>
              <a:cxnLst/>
              <a:rect l="l" t="t" r="r" b="b"/>
              <a:pathLst>
                <a:path w="1000" h="857" extrusionOk="0">
                  <a:moveTo>
                    <a:pt x="575" y="1"/>
                  </a:moveTo>
                  <a:cubicBezTo>
                    <a:pt x="188" y="1"/>
                    <a:pt x="0" y="463"/>
                    <a:pt x="263" y="726"/>
                  </a:cubicBezTo>
                  <a:cubicBezTo>
                    <a:pt x="353" y="816"/>
                    <a:pt x="463" y="856"/>
                    <a:pt x="571" y="856"/>
                  </a:cubicBezTo>
                  <a:cubicBezTo>
                    <a:pt x="791" y="856"/>
                    <a:pt x="1000" y="686"/>
                    <a:pt x="1000" y="426"/>
                  </a:cubicBezTo>
                  <a:cubicBezTo>
                    <a:pt x="1000" y="188"/>
                    <a:pt x="800"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39"/>
          <p:cNvGrpSpPr/>
          <p:nvPr/>
        </p:nvGrpSpPr>
        <p:grpSpPr>
          <a:xfrm>
            <a:off x="3765290" y="4450457"/>
            <a:ext cx="1141869" cy="317842"/>
            <a:chOff x="6289700" y="4748575"/>
            <a:chExt cx="934350" cy="260100"/>
          </a:xfrm>
        </p:grpSpPr>
        <p:sp>
          <p:nvSpPr>
            <p:cNvPr id="1033" name="Google Shape;1033;p39"/>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B84F4353-78B7-E4B1-C580-B25F3F1EE229}"/>
              </a:ext>
            </a:extLst>
          </p:cNvPr>
          <p:cNvSpPr txBox="1"/>
          <p:nvPr/>
        </p:nvSpPr>
        <p:spPr>
          <a:xfrm>
            <a:off x="1122556" y="1405900"/>
            <a:ext cx="6930485" cy="2862322"/>
          </a:xfrm>
          <a:prstGeom prst="rect">
            <a:avLst/>
          </a:prstGeom>
          <a:noFill/>
        </p:spPr>
        <p:txBody>
          <a:bodyPr wrap="square" rtlCol="0">
            <a:spAutoFit/>
          </a:bodyPr>
          <a:lstStyle/>
          <a:p>
            <a:r>
              <a:rPr lang="en-US" sz="2000" dirty="0">
                <a:solidFill>
                  <a:schemeClr val="tx1"/>
                </a:solidFill>
                <a:latin typeface="Georgia" panose="02040502050405020303" pitchFamily="18" charset="0"/>
              </a:rPr>
              <a:t>The Advanced Skin Diseases System is a web application developed using Python Django, designed to assist users in identifying common skin diseases through Image Processing and Machine Learning.</a:t>
            </a:r>
          </a:p>
          <a:p>
            <a:endParaRPr lang="en-US" sz="2000" dirty="0">
              <a:solidFill>
                <a:schemeClr val="tx1"/>
              </a:solidFill>
              <a:latin typeface="Georgia" panose="02040502050405020303" pitchFamily="18" charset="0"/>
            </a:endParaRPr>
          </a:p>
          <a:p>
            <a:r>
              <a:rPr lang="en-US" sz="2000" dirty="0">
                <a:solidFill>
                  <a:schemeClr val="tx1"/>
                </a:solidFill>
                <a:latin typeface="Georgia" panose="02040502050405020303" pitchFamily="18" charset="0"/>
              </a:rPr>
              <a:t>The application not only provides the names of the skin diseases and information on its symptoms, but also incorporates Computer Vision (CV) techniques to process uploaded skin images. </a:t>
            </a:r>
            <a:endParaRPr lang="en-IN" sz="2000" dirty="0">
              <a:solidFill>
                <a:schemeClr val="tx1"/>
              </a:solidFill>
              <a:latin typeface="Georgia" panose="02040502050405020303"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4">
          <a:extLst>
            <a:ext uri="{FF2B5EF4-FFF2-40B4-BE49-F238E27FC236}">
              <a16:creationId xmlns:a16="http://schemas.microsoft.com/office/drawing/2014/main" id="{5A5D61B5-A1CB-AE21-E252-5FDE2BB6BF45}"/>
            </a:ext>
          </a:extLst>
        </p:cNvPr>
        <p:cNvGrpSpPr/>
        <p:nvPr/>
      </p:nvGrpSpPr>
      <p:grpSpPr>
        <a:xfrm>
          <a:off x="0" y="0"/>
          <a:ext cx="0" cy="0"/>
          <a:chOff x="0" y="0"/>
          <a:chExt cx="0" cy="0"/>
        </a:xfrm>
      </p:grpSpPr>
      <p:grpSp>
        <p:nvGrpSpPr>
          <p:cNvPr id="957" name="Google Shape;957;p39">
            <a:extLst>
              <a:ext uri="{FF2B5EF4-FFF2-40B4-BE49-F238E27FC236}">
                <a16:creationId xmlns:a16="http://schemas.microsoft.com/office/drawing/2014/main" id="{CD13FA26-3DDE-1455-2912-D6A6E069EFCA}"/>
              </a:ext>
            </a:extLst>
          </p:cNvPr>
          <p:cNvGrpSpPr/>
          <p:nvPr/>
        </p:nvGrpSpPr>
        <p:grpSpPr>
          <a:xfrm>
            <a:off x="7641700" y="630000"/>
            <a:ext cx="782300" cy="775900"/>
            <a:chOff x="7083025" y="2903925"/>
            <a:chExt cx="782300" cy="775900"/>
          </a:xfrm>
        </p:grpSpPr>
        <p:grpSp>
          <p:nvGrpSpPr>
            <p:cNvPr id="958" name="Google Shape;958;p39">
              <a:extLst>
                <a:ext uri="{FF2B5EF4-FFF2-40B4-BE49-F238E27FC236}">
                  <a16:creationId xmlns:a16="http://schemas.microsoft.com/office/drawing/2014/main" id="{1F59B4B4-D03B-8905-D46B-C75D70136DCD}"/>
                </a:ext>
              </a:extLst>
            </p:cNvPr>
            <p:cNvGrpSpPr/>
            <p:nvPr/>
          </p:nvGrpSpPr>
          <p:grpSpPr>
            <a:xfrm>
              <a:off x="7083025" y="2903925"/>
              <a:ext cx="782300" cy="160800"/>
              <a:chOff x="7083025" y="2903925"/>
              <a:chExt cx="782300" cy="160800"/>
            </a:xfrm>
          </p:grpSpPr>
          <p:sp>
            <p:nvSpPr>
              <p:cNvPr id="959" name="Google Shape;959;p39">
                <a:extLst>
                  <a:ext uri="{FF2B5EF4-FFF2-40B4-BE49-F238E27FC236}">
                    <a16:creationId xmlns:a16="http://schemas.microsoft.com/office/drawing/2014/main" id="{DF547CF9-DDB2-C1AC-F30C-BEB885182A74}"/>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a:extLst>
                  <a:ext uri="{FF2B5EF4-FFF2-40B4-BE49-F238E27FC236}">
                    <a16:creationId xmlns:a16="http://schemas.microsoft.com/office/drawing/2014/main" id="{F5D16315-69CF-3CDB-73C0-64D9872BD606}"/>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a:extLst>
                  <a:ext uri="{FF2B5EF4-FFF2-40B4-BE49-F238E27FC236}">
                    <a16:creationId xmlns:a16="http://schemas.microsoft.com/office/drawing/2014/main" id="{37FEFC80-D080-FAA4-F073-D937F5CED4ED}"/>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9">
              <a:extLst>
                <a:ext uri="{FF2B5EF4-FFF2-40B4-BE49-F238E27FC236}">
                  <a16:creationId xmlns:a16="http://schemas.microsoft.com/office/drawing/2014/main" id="{3BBBBCE9-3497-5300-E4D5-5D7602A659A3}"/>
                </a:ext>
              </a:extLst>
            </p:cNvPr>
            <p:cNvGrpSpPr/>
            <p:nvPr/>
          </p:nvGrpSpPr>
          <p:grpSpPr>
            <a:xfrm>
              <a:off x="7083025" y="3211475"/>
              <a:ext cx="782300" cy="160800"/>
              <a:chOff x="7083025" y="2903925"/>
              <a:chExt cx="782300" cy="160800"/>
            </a:xfrm>
          </p:grpSpPr>
          <p:sp>
            <p:nvSpPr>
              <p:cNvPr id="963" name="Google Shape;963;p39">
                <a:extLst>
                  <a:ext uri="{FF2B5EF4-FFF2-40B4-BE49-F238E27FC236}">
                    <a16:creationId xmlns:a16="http://schemas.microsoft.com/office/drawing/2014/main" id="{C154F598-FE4E-2666-D48D-31A095BA2333}"/>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a:extLst>
                  <a:ext uri="{FF2B5EF4-FFF2-40B4-BE49-F238E27FC236}">
                    <a16:creationId xmlns:a16="http://schemas.microsoft.com/office/drawing/2014/main" id="{773DADBF-F022-6958-553A-A0890BAA12F5}"/>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a:extLst>
                  <a:ext uri="{FF2B5EF4-FFF2-40B4-BE49-F238E27FC236}">
                    <a16:creationId xmlns:a16="http://schemas.microsoft.com/office/drawing/2014/main" id="{A21AA5EE-9E82-7CFB-0464-F57EE44E73A8}"/>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39">
              <a:extLst>
                <a:ext uri="{FF2B5EF4-FFF2-40B4-BE49-F238E27FC236}">
                  <a16:creationId xmlns:a16="http://schemas.microsoft.com/office/drawing/2014/main" id="{DA13C802-616C-158E-B188-8DAB3048C41E}"/>
                </a:ext>
              </a:extLst>
            </p:cNvPr>
            <p:cNvGrpSpPr/>
            <p:nvPr/>
          </p:nvGrpSpPr>
          <p:grpSpPr>
            <a:xfrm>
              <a:off x="7083025" y="3519025"/>
              <a:ext cx="782300" cy="160800"/>
              <a:chOff x="7083025" y="2903925"/>
              <a:chExt cx="782300" cy="160800"/>
            </a:xfrm>
          </p:grpSpPr>
          <p:sp>
            <p:nvSpPr>
              <p:cNvPr id="967" name="Google Shape;967;p39">
                <a:extLst>
                  <a:ext uri="{FF2B5EF4-FFF2-40B4-BE49-F238E27FC236}">
                    <a16:creationId xmlns:a16="http://schemas.microsoft.com/office/drawing/2014/main" id="{313AA55B-179B-9002-4C33-C158E755C404}"/>
                  </a:ext>
                </a:extLst>
              </p:cNvPr>
              <p:cNvSpPr/>
              <p:nvPr/>
            </p:nvSpPr>
            <p:spPr>
              <a:xfrm>
                <a:off x="70830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a:extLst>
                  <a:ext uri="{FF2B5EF4-FFF2-40B4-BE49-F238E27FC236}">
                    <a16:creationId xmlns:a16="http://schemas.microsoft.com/office/drawing/2014/main" id="{0C64EBC3-787B-E87E-6045-ACB58F50B0FC}"/>
                  </a:ext>
                </a:extLst>
              </p:cNvPr>
              <p:cNvSpPr/>
              <p:nvPr/>
            </p:nvSpPr>
            <p:spPr>
              <a:xfrm>
                <a:off x="739377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a:extLst>
                  <a:ext uri="{FF2B5EF4-FFF2-40B4-BE49-F238E27FC236}">
                    <a16:creationId xmlns:a16="http://schemas.microsoft.com/office/drawing/2014/main" id="{2B1D057A-BF1F-FCB9-1F71-D5A172172D7D}"/>
                  </a:ext>
                </a:extLst>
              </p:cNvPr>
              <p:cNvSpPr/>
              <p:nvPr/>
            </p:nvSpPr>
            <p:spPr>
              <a:xfrm>
                <a:off x="7704525" y="2903925"/>
                <a:ext cx="160800" cy="16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 name="Google Shape;994;p39">
            <a:extLst>
              <a:ext uri="{FF2B5EF4-FFF2-40B4-BE49-F238E27FC236}">
                <a16:creationId xmlns:a16="http://schemas.microsoft.com/office/drawing/2014/main" id="{DC513D78-A0C1-D032-8BF5-10C2A248071C}"/>
              </a:ext>
            </a:extLst>
          </p:cNvPr>
          <p:cNvGrpSpPr/>
          <p:nvPr/>
        </p:nvGrpSpPr>
        <p:grpSpPr>
          <a:xfrm>
            <a:off x="162302" y="3868678"/>
            <a:ext cx="683792" cy="622995"/>
            <a:chOff x="4218000" y="1710050"/>
            <a:chExt cx="609875" cy="555650"/>
          </a:xfrm>
        </p:grpSpPr>
        <p:sp>
          <p:nvSpPr>
            <p:cNvPr id="995" name="Google Shape;995;p39">
              <a:extLst>
                <a:ext uri="{FF2B5EF4-FFF2-40B4-BE49-F238E27FC236}">
                  <a16:creationId xmlns:a16="http://schemas.microsoft.com/office/drawing/2014/main" id="{2FC5ED32-7988-E421-04A2-22A2F2833732}"/>
                </a:ext>
              </a:extLst>
            </p:cNvPr>
            <p:cNvSpPr/>
            <p:nvPr/>
          </p:nvSpPr>
          <p:spPr>
            <a:xfrm>
              <a:off x="4218000" y="1710050"/>
              <a:ext cx="609875" cy="555650"/>
            </a:xfrm>
            <a:custGeom>
              <a:avLst/>
              <a:gdLst/>
              <a:ahLst/>
              <a:cxnLst/>
              <a:rect l="l" t="t" r="r" b="b"/>
              <a:pathLst>
                <a:path w="24395" h="22226" extrusionOk="0">
                  <a:moveTo>
                    <a:pt x="12202" y="0"/>
                  </a:moveTo>
                  <a:cubicBezTo>
                    <a:pt x="9358" y="0"/>
                    <a:pt x="6512" y="1084"/>
                    <a:pt x="4337" y="3253"/>
                  </a:cubicBezTo>
                  <a:cubicBezTo>
                    <a:pt x="1" y="7589"/>
                    <a:pt x="1" y="14625"/>
                    <a:pt x="4337" y="18973"/>
                  </a:cubicBezTo>
                  <a:cubicBezTo>
                    <a:pt x="6512" y="21142"/>
                    <a:pt x="9358" y="22226"/>
                    <a:pt x="12202" y="22226"/>
                  </a:cubicBezTo>
                  <a:cubicBezTo>
                    <a:pt x="15047" y="22226"/>
                    <a:pt x="17890" y="21142"/>
                    <a:pt x="20058" y="18973"/>
                  </a:cubicBezTo>
                  <a:cubicBezTo>
                    <a:pt x="24394" y="14625"/>
                    <a:pt x="24394" y="7589"/>
                    <a:pt x="20058" y="3253"/>
                  </a:cubicBezTo>
                  <a:cubicBezTo>
                    <a:pt x="17890" y="1084"/>
                    <a:pt x="15047" y="0"/>
                    <a:pt x="12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a:extLst>
                <a:ext uri="{FF2B5EF4-FFF2-40B4-BE49-F238E27FC236}">
                  <a16:creationId xmlns:a16="http://schemas.microsoft.com/office/drawing/2014/main" id="{F86CFD90-48D5-0BAC-E614-1D06C53E99C6}"/>
                </a:ext>
              </a:extLst>
            </p:cNvPr>
            <p:cNvSpPr/>
            <p:nvPr/>
          </p:nvSpPr>
          <p:spPr>
            <a:xfrm>
              <a:off x="4378600" y="1846650"/>
              <a:ext cx="40950" cy="40950"/>
            </a:xfrm>
            <a:custGeom>
              <a:avLst/>
              <a:gdLst/>
              <a:ahLst/>
              <a:cxnLst/>
              <a:rect l="l" t="t" r="r" b="b"/>
              <a:pathLst>
                <a:path w="1638" h="1638" extrusionOk="0">
                  <a:moveTo>
                    <a:pt x="825" y="1"/>
                  </a:moveTo>
                  <a:cubicBezTo>
                    <a:pt x="375" y="1"/>
                    <a:pt x="0" y="375"/>
                    <a:pt x="0" y="825"/>
                  </a:cubicBezTo>
                  <a:cubicBezTo>
                    <a:pt x="0" y="1275"/>
                    <a:pt x="375" y="1638"/>
                    <a:pt x="825" y="1638"/>
                  </a:cubicBezTo>
                  <a:cubicBezTo>
                    <a:pt x="1275" y="1638"/>
                    <a:pt x="1637" y="1275"/>
                    <a:pt x="1637" y="825"/>
                  </a:cubicBezTo>
                  <a:cubicBezTo>
                    <a:pt x="1637" y="375"/>
                    <a:pt x="1275"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9">
              <a:extLst>
                <a:ext uri="{FF2B5EF4-FFF2-40B4-BE49-F238E27FC236}">
                  <a16:creationId xmlns:a16="http://schemas.microsoft.com/office/drawing/2014/main" id="{6815443E-3778-E839-0217-73583BCAEE76}"/>
                </a:ext>
              </a:extLst>
            </p:cNvPr>
            <p:cNvSpPr/>
            <p:nvPr/>
          </p:nvSpPr>
          <p:spPr>
            <a:xfrm>
              <a:off x="4385450" y="1856950"/>
              <a:ext cx="23775" cy="20450"/>
            </a:xfrm>
            <a:custGeom>
              <a:avLst/>
              <a:gdLst/>
              <a:ahLst/>
              <a:cxnLst/>
              <a:rect l="l" t="t" r="r" b="b"/>
              <a:pathLst>
                <a:path w="951" h="818" extrusionOk="0">
                  <a:moveTo>
                    <a:pt x="551" y="1"/>
                  </a:moveTo>
                  <a:cubicBezTo>
                    <a:pt x="188" y="1"/>
                    <a:pt x="1" y="438"/>
                    <a:pt x="263" y="701"/>
                  </a:cubicBezTo>
                  <a:cubicBezTo>
                    <a:pt x="344" y="782"/>
                    <a:pt x="445" y="818"/>
                    <a:pt x="543" y="818"/>
                  </a:cubicBezTo>
                  <a:cubicBezTo>
                    <a:pt x="750" y="818"/>
                    <a:pt x="951" y="659"/>
                    <a:pt x="951" y="413"/>
                  </a:cubicBezTo>
                  <a:cubicBezTo>
                    <a:pt x="951" y="188"/>
                    <a:pt x="776"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9">
              <a:extLst>
                <a:ext uri="{FF2B5EF4-FFF2-40B4-BE49-F238E27FC236}">
                  <a16:creationId xmlns:a16="http://schemas.microsoft.com/office/drawing/2014/main" id="{FD59581E-4493-92A4-9CA6-498C0ACA1DBC}"/>
                </a:ext>
              </a:extLst>
            </p:cNvPr>
            <p:cNvSpPr/>
            <p:nvPr/>
          </p:nvSpPr>
          <p:spPr>
            <a:xfrm>
              <a:off x="4473250" y="1963500"/>
              <a:ext cx="40950" cy="40950"/>
            </a:xfrm>
            <a:custGeom>
              <a:avLst/>
              <a:gdLst/>
              <a:ahLst/>
              <a:cxnLst/>
              <a:rect l="l" t="t" r="r" b="b"/>
              <a:pathLst>
                <a:path w="1638" h="1638" extrusionOk="0">
                  <a:moveTo>
                    <a:pt x="813" y="0"/>
                  </a:moveTo>
                  <a:cubicBezTo>
                    <a:pt x="363" y="0"/>
                    <a:pt x="1" y="375"/>
                    <a:pt x="1" y="825"/>
                  </a:cubicBezTo>
                  <a:cubicBezTo>
                    <a:pt x="1" y="1275"/>
                    <a:pt x="363" y="1637"/>
                    <a:pt x="813" y="1637"/>
                  </a:cubicBezTo>
                  <a:cubicBezTo>
                    <a:pt x="1263" y="1637"/>
                    <a:pt x="1638" y="1275"/>
                    <a:pt x="1638" y="825"/>
                  </a:cubicBezTo>
                  <a:cubicBezTo>
                    <a:pt x="1638" y="375"/>
                    <a:pt x="1263" y="0"/>
                    <a:pt x="8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a:extLst>
                <a:ext uri="{FF2B5EF4-FFF2-40B4-BE49-F238E27FC236}">
                  <a16:creationId xmlns:a16="http://schemas.microsoft.com/office/drawing/2014/main" id="{DD5578DE-BE60-98F0-CFFA-798E86BF724F}"/>
                </a:ext>
              </a:extLst>
            </p:cNvPr>
            <p:cNvSpPr/>
            <p:nvPr/>
          </p:nvSpPr>
          <p:spPr>
            <a:xfrm>
              <a:off x="4480125" y="1973800"/>
              <a:ext cx="23775" cy="20275"/>
            </a:xfrm>
            <a:custGeom>
              <a:avLst/>
              <a:gdLst/>
              <a:ahLst/>
              <a:cxnLst/>
              <a:rect l="l" t="t" r="r" b="b"/>
              <a:pathLst>
                <a:path w="951" h="811" extrusionOk="0">
                  <a:moveTo>
                    <a:pt x="538" y="1"/>
                  </a:moveTo>
                  <a:cubicBezTo>
                    <a:pt x="175" y="1"/>
                    <a:pt x="0" y="438"/>
                    <a:pt x="250" y="688"/>
                  </a:cubicBezTo>
                  <a:cubicBezTo>
                    <a:pt x="335" y="773"/>
                    <a:pt x="439" y="811"/>
                    <a:pt x="539" y="811"/>
                  </a:cubicBezTo>
                  <a:cubicBezTo>
                    <a:pt x="750" y="811"/>
                    <a:pt x="950" y="646"/>
                    <a:pt x="950" y="401"/>
                  </a:cubicBezTo>
                  <a:cubicBezTo>
                    <a:pt x="950" y="176"/>
                    <a:pt x="763"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a:extLst>
                <a:ext uri="{FF2B5EF4-FFF2-40B4-BE49-F238E27FC236}">
                  <a16:creationId xmlns:a16="http://schemas.microsoft.com/office/drawing/2014/main" id="{8F691CEC-CBC3-7374-1DFD-6F05C513674D}"/>
                </a:ext>
              </a:extLst>
            </p:cNvPr>
            <p:cNvSpPr/>
            <p:nvPr/>
          </p:nvSpPr>
          <p:spPr>
            <a:xfrm>
              <a:off x="4502925" y="1860075"/>
              <a:ext cx="40950" cy="41275"/>
            </a:xfrm>
            <a:custGeom>
              <a:avLst/>
              <a:gdLst/>
              <a:ahLst/>
              <a:cxnLst/>
              <a:rect l="l" t="t" r="r" b="b"/>
              <a:pathLst>
                <a:path w="1638" h="1651" extrusionOk="0">
                  <a:moveTo>
                    <a:pt x="826" y="1"/>
                  </a:moveTo>
                  <a:cubicBezTo>
                    <a:pt x="376" y="1"/>
                    <a:pt x="1" y="376"/>
                    <a:pt x="1" y="826"/>
                  </a:cubicBezTo>
                  <a:cubicBezTo>
                    <a:pt x="1" y="1276"/>
                    <a:pt x="376" y="1650"/>
                    <a:pt x="826" y="1650"/>
                  </a:cubicBezTo>
                  <a:cubicBezTo>
                    <a:pt x="1275" y="1650"/>
                    <a:pt x="1638" y="1276"/>
                    <a:pt x="1638" y="826"/>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a:extLst>
                <a:ext uri="{FF2B5EF4-FFF2-40B4-BE49-F238E27FC236}">
                  <a16:creationId xmlns:a16="http://schemas.microsoft.com/office/drawing/2014/main" id="{9AF50A44-EABF-04D9-D30D-9A17ADE61086}"/>
                </a:ext>
              </a:extLst>
            </p:cNvPr>
            <p:cNvSpPr/>
            <p:nvPr/>
          </p:nvSpPr>
          <p:spPr>
            <a:xfrm>
              <a:off x="4509800" y="1870400"/>
              <a:ext cx="23775" cy="20450"/>
            </a:xfrm>
            <a:custGeom>
              <a:avLst/>
              <a:gdLst/>
              <a:ahLst/>
              <a:cxnLst/>
              <a:rect l="l" t="t" r="r" b="b"/>
              <a:pathLst>
                <a:path w="951" h="818" extrusionOk="0">
                  <a:moveTo>
                    <a:pt x="551" y="0"/>
                  </a:moveTo>
                  <a:cubicBezTo>
                    <a:pt x="188" y="0"/>
                    <a:pt x="1" y="438"/>
                    <a:pt x="263" y="700"/>
                  </a:cubicBezTo>
                  <a:cubicBezTo>
                    <a:pt x="344" y="781"/>
                    <a:pt x="444" y="817"/>
                    <a:pt x="543" y="817"/>
                  </a:cubicBezTo>
                  <a:cubicBezTo>
                    <a:pt x="750" y="817"/>
                    <a:pt x="950" y="658"/>
                    <a:pt x="950" y="413"/>
                  </a:cubicBezTo>
                  <a:cubicBezTo>
                    <a:pt x="950" y="188"/>
                    <a:pt x="775"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a:extLst>
                <a:ext uri="{FF2B5EF4-FFF2-40B4-BE49-F238E27FC236}">
                  <a16:creationId xmlns:a16="http://schemas.microsoft.com/office/drawing/2014/main" id="{F5FA1916-A796-39F2-FB2C-DE6F4A19A624}"/>
                </a:ext>
              </a:extLst>
            </p:cNvPr>
            <p:cNvSpPr/>
            <p:nvPr/>
          </p:nvSpPr>
          <p:spPr>
            <a:xfrm>
              <a:off x="4655075" y="1943200"/>
              <a:ext cx="40950" cy="40950"/>
            </a:xfrm>
            <a:custGeom>
              <a:avLst/>
              <a:gdLst/>
              <a:ahLst/>
              <a:cxnLst/>
              <a:rect l="l" t="t" r="r" b="b"/>
              <a:pathLst>
                <a:path w="1638" h="1638" extrusionOk="0">
                  <a:moveTo>
                    <a:pt x="825" y="0"/>
                  </a:moveTo>
                  <a:cubicBezTo>
                    <a:pt x="363" y="0"/>
                    <a:pt x="1" y="362"/>
                    <a:pt x="1" y="812"/>
                  </a:cubicBezTo>
                  <a:cubicBezTo>
                    <a:pt x="1" y="1275"/>
                    <a:pt x="363"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a:extLst>
                <a:ext uri="{FF2B5EF4-FFF2-40B4-BE49-F238E27FC236}">
                  <a16:creationId xmlns:a16="http://schemas.microsoft.com/office/drawing/2014/main" id="{8489464B-F0FA-7F3B-FA1A-A11DE1CE9E25}"/>
                </a:ext>
              </a:extLst>
            </p:cNvPr>
            <p:cNvSpPr/>
            <p:nvPr/>
          </p:nvSpPr>
          <p:spPr>
            <a:xfrm>
              <a:off x="4661950" y="1953500"/>
              <a:ext cx="23775" cy="20275"/>
            </a:xfrm>
            <a:custGeom>
              <a:avLst/>
              <a:gdLst/>
              <a:ahLst/>
              <a:cxnLst/>
              <a:rect l="l" t="t" r="r" b="b"/>
              <a:pathLst>
                <a:path w="951" h="811" extrusionOk="0">
                  <a:moveTo>
                    <a:pt x="550" y="0"/>
                  </a:moveTo>
                  <a:cubicBezTo>
                    <a:pt x="188" y="0"/>
                    <a:pt x="1" y="438"/>
                    <a:pt x="263" y="688"/>
                  </a:cubicBezTo>
                  <a:cubicBezTo>
                    <a:pt x="344" y="773"/>
                    <a:pt x="444" y="810"/>
                    <a:pt x="543" y="810"/>
                  </a:cubicBezTo>
                  <a:cubicBezTo>
                    <a:pt x="750" y="810"/>
                    <a:pt x="950" y="645"/>
                    <a:pt x="950" y="400"/>
                  </a:cubicBezTo>
                  <a:cubicBezTo>
                    <a:pt x="950" y="175"/>
                    <a:pt x="763"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a:extLst>
                <a:ext uri="{FF2B5EF4-FFF2-40B4-BE49-F238E27FC236}">
                  <a16:creationId xmlns:a16="http://schemas.microsoft.com/office/drawing/2014/main" id="{C455852C-EA21-CDAC-EE0B-31D48ABC3C2A}"/>
                </a:ext>
              </a:extLst>
            </p:cNvPr>
            <p:cNvSpPr/>
            <p:nvPr/>
          </p:nvSpPr>
          <p:spPr>
            <a:xfrm>
              <a:off x="4533850" y="2107200"/>
              <a:ext cx="40950" cy="40950"/>
            </a:xfrm>
            <a:custGeom>
              <a:avLst/>
              <a:gdLst/>
              <a:ahLst/>
              <a:cxnLst/>
              <a:rect l="l" t="t" r="r" b="b"/>
              <a:pathLst>
                <a:path w="1638" h="1638" extrusionOk="0">
                  <a:moveTo>
                    <a:pt x="826" y="1"/>
                  </a:moveTo>
                  <a:cubicBezTo>
                    <a:pt x="363" y="1"/>
                    <a:pt x="1" y="376"/>
                    <a:pt x="1" y="826"/>
                  </a:cubicBezTo>
                  <a:cubicBezTo>
                    <a:pt x="1" y="1275"/>
                    <a:pt x="363" y="1638"/>
                    <a:pt x="826" y="1638"/>
                  </a:cubicBezTo>
                  <a:cubicBezTo>
                    <a:pt x="1276" y="1638"/>
                    <a:pt x="1638" y="1275"/>
                    <a:pt x="1638" y="826"/>
                  </a:cubicBezTo>
                  <a:cubicBezTo>
                    <a:pt x="1638" y="376"/>
                    <a:pt x="1276"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a:extLst>
                <a:ext uri="{FF2B5EF4-FFF2-40B4-BE49-F238E27FC236}">
                  <a16:creationId xmlns:a16="http://schemas.microsoft.com/office/drawing/2014/main" id="{60F7906E-D1C6-24BE-7620-98FE1D0632CF}"/>
                </a:ext>
              </a:extLst>
            </p:cNvPr>
            <p:cNvSpPr/>
            <p:nvPr/>
          </p:nvSpPr>
          <p:spPr>
            <a:xfrm>
              <a:off x="4540725" y="2117525"/>
              <a:ext cx="23775" cy="20450"/>
            </a:xfrm>
            <a:custGeom>
              <a:avLst/>
              <a:gdLst/>
              <a:ahLst/>
              <a:cxnLst/>
              <a:rect l="l" t="t" r="r" b="b"/>
              <a:pathLst>
                <a:path w="951" h="818" extrusionOk="0">
                  <a:moveTo>
                    <a:pt x="551" y="0"/>
                  </a:moveTo>
                  <a:cubicBezTo>
                    <a:pt x="188" y="0"/>
                    <a:pt x="1" y="438"/>
                    <a:pt x="251" y="700"/>
                  </a:cubicBezTo>
                  <a:cubicBezTo>
                    <a:pt x="336" y="781"/>
                    <a:pt x="439" y="817"/>
                    <a:pt x="539" y="817"/>
                  </a:cubicBezTo>
                  <a:cubicBezTo>
                    <a:pt x="750" y="817"/>
                    <a:pt x="951" y="658"/>
                    <a:pt x="951" y="413"/>
                  </a:cubicBezTo>
                  <a:cubicBezTo>
                    <a:pt x="951" y="188"/>
                    <a:pt x="776" y="0"/>
                    <a:pt x="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a:extLst>
                <a:ext uri="{FF2B5EF4-FFF2-40B4-BE49-F238E27FC236}">
                  <a16:creationId xmlns:a16="http://schemas.microsoft.com/office/drawing/2014/main" id="{809A78AD-7A0F-46A3-29E2-63E21D614E74}"/>
                </a:ext>
              </a:extLst>
            </p:cNvPr>
            <p:cNvSpPr/>
            <p:nvPr/>
          </p:nvSpPr>
          <p:spPr>
            <a:xfrm>
              <a:off x="4331100" y="1984125"/>
              <a:ext cx="40950" cy="40950"/>
            </a:xfrm>
            <a:custGeom>
              <a:avLst/>
              <a:gdLst/>
              <a:ahLst/>
              <a:cxnLst/>
              <a:rect l="l" t="t" r="r" b="b"/>
              <a:pathLst>
                <a:path w="1638" h="1638" extrusionOk="0">
                  <a:moveTo>
                    <a:pt x="825" y="0"/>
                  </a:moveTo>
                  <a:cubicBezTo>
                    <a:pt x="375" y="0"/>
                    <a:pt x="1" y="362"/>
                    <a:pt x="1" y="812"/>
                  </a:cubicBezTo>
                  <a:cubicBezTo>
                    <a:pt x="1" y="1275"/>
                    <a:pt x="375" y="1637"/>
                    <a:pt x="825" y="1637"/>
                  </a:cubicBezTo>
                  <a:cubicBezTo>
                    <a:pt x="1275" y="1637"/>
                    <a:pt x="1638" y="1275"/>
                    <a:pt x="1638" y="812"/>
                  </a:cubicBezTo>
                  <a:cubicBezTo>
                    <a:pt x="1638" y="362"/>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a:extLst>
                <a:ext uri="{FF2B5EF4-FFF2-40B4-BE49-F238E27FC236}">
                  <a16:creationId xmlns:a16="http://schemas.microsoft.com/office/drawing/2014/main" id="{F09CFFA5-E499-A831-3C3D-EFCC809DDE12}"/>
                </a:ext>
              </a:extLst>
            </p:cNvPr>
            <p:cNvSpPr/>
            <p:nvPr/>
          </p:nvSpPr>
          <p:spPr>
            <a:xfrm>
              <a:off x="4337975" y="1994425"/>
              <a:ext cx="23775" cy="20450"/>
            </a:xfrm>
            <a:custGeom>
              <a:avLst/>
              <a:gdLst/>
              <a:ahLst/>
              <a:cxnLst/>
              <a:rect l="l" t="t" r="r" b="b"/>
              <a:pathLst>
                <a:path w="951" h="818" extrusionOk="0">
                  <a:moveTo>
                    <a:pt x="550" y="0"/>
                  </a:moveTo>
                  <a:cubicBezTo>
                    <a:pt x="188" y="0"/>
                    <a:pt x="0" y="438"/>
                    <a:pt x="263" y="700"/>
                  </a:cubicBezTo>
                  <a:cubicBezTo>
                    <a:pt x="344" y="781"/>
                    <a:pt x="444" y="817"/>
                    <a:pt x="543" y="817"/>
                  </a:cubicBezTo>
                  <a:cubicBezTo>
                    <a:pt x="750" y="817"/>
                    <a:pt x="950" y="658"/>
                    <a:pt x="950" y="413"/>
                  </a:cubicBezTo>
                  <a:cubicBezTo>
                    <a:pt x="950" y="188"/>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a:extLst>
                <a:ext uri="{FF2B5EF4-FFF2-40B4-BE49-F238E27FC236}">
                  <a16:creationId xmlns:a16="http://schemas.microsoft.com/office/drawing/2014/main" id="{F4F4F4A9-397E-C14A-FF3C-D6D9D977CE65}"/>
                </a:ext>
              </a:extLst>
            </p:cNvPr>
            <p:cNvSpPr/>
            <p:nvPr/>
          </p:nvSpPr>
          <p:spPr>
            <a:xfrm>
              <a:off x="4409200" y="2071275"/>
              <a:ext cx="40950" cy="41275"/>
            </a:xfrm>
            <a:custGeom>
              <a:avLst/>
              <a:gdLst/>
              <a:ahLst/>
              <a:cxnLst/>
              <a:rect l="l" t="t" r="r" b="b"/>
              <a:pathLst>
                <a:path w="1638" h="1651" extrusionOk="0">
                  <a:moveTo>
                    <a:pt x="826" y="1"/>
                  </a:moveTo>
                  <a:cubicBezTo>
                    <a:pt x="376" y="1"/>
                    <a:pt x="1" y="376"/>
                    <a:pt x="1" y="825"/>
                  </a:cubicBezTo>
                  <a:cubicBezTo>
                    <a:pt x="1" y="1275"/>
                    <a:pt x="376" y="1650"/>
                    <a:pt x="826" y="1650"/>
                  </a:cubicBezTo>
                  <a:cubicBezTo>
                    <a:pt x="1275" y="1650"/>
                    <a:pt x="1638" y="1275"/>
                    <a:pt x="1638" y="825"/>
                  </a:cubicBezTo>
                  <a:cubicBezTo>
                    <a:pt x="1638" y="376"/>
                    <a:pt x="1275" y="1"/>
                    <a:pt x="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a:extLst>
                <a:ext uri="{FF2B5EF4-FFF2-40B4-BE49-F238E27FC236}">
                  <a16:creationId xmlns:a16="http://schemas.microsoft.com/office/drawing/2014/main" id="{2B97B822-D363-019E-6775-CD97F5ED78A8}"/>
                </a:ext>
              </a:extLst>
            </p:cNvPr>
            <p:cNvSpPr/>
            <p:nvPr/>
          </p:nvSpPr>
          <p:spPr>
            <a:xfrm>
              <a:off x="4419525" y="2081900"/>
              <a:ext cx="20325" cy="20325"/>
            </a:xfrm>
            <a:custGeom>
              <a:avLst/>
              <a:gdLst/>
              <a:ahLst/>
              <a:cxnLst/>
              <a:rect l="l" t="t" r="r" b="b"/>
              <a:pathLst>
                <a:path w="813" h="813" extrusionOk="0">
                  <a:moveTo>
                    <a:pt x="413" y="1"/>
                  </a:moveTo>
                  <a:cubicBezTo>
                    <a:pt x="188" y="1"/>
                    <a:pt x="0" y="175"/>
                    <a:pt x="0" y="400"/>
                  </a:cubicBezTo>
                  <a:cubicBezTo>
                    <a:pt x="0" y="625"/>
                    <a:pt x="188" y="813"/>
                    <a:pt x="413" y="813"/>
                  </a:cubicBezTo>
                  <a:cubicBezTo>
                    <a:pt x="637" y="813"/>
                    <a:pt x="812" y="625"/>
                    <a:pt x="812" y="400"/>
                  </a:cubicBezTo>
                  <a:cubicBezTo>
                    <a:pt x="812" y="175"/>
                    <a:pt x="637"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a:extLst>
                <a:ext uri="{FF2B5EF4-FFF2-40B4-BE49-F238E27FC236}">
                  <a16:creationId xmlns:a16="http://schemas.microsoft.com/office/drawing/2014/main" id="{FB34C228-FEF3-02AE-7AC5-C61090EA5D02}"/>
                </a:ext>
              </a:extLst>
            </p:cNvPr>
            <p:cNvSpPr/>
            <p:nvPr/>
          </p:nvSpPr>
          <p:spPr>
            <a:xfrm>
              <a:off x="4605400" y="1826350"/>
              <a:ext cx="40950" cy="40950"/>
            </a:xfrm>
            <a:custGeom>
              <a:avLst/>
              <a:gdLst/>
              <a:ahLst/>
              <a:cxnLst/>
              <a:rect l="l" t="t" r="r" b="b"/>
              <a:pathLst>
                <a:path w="1638" h="1638" extrusionOk="0">
                  <a:moveTo>
                    <a:pt x="825" y="0"/>
                  </a:moveTo>
                  <a:cubicBezTo>
                    <a:pt x="363" y="0"/>
                    <a:pt x="1" y="375"/>
                    <a:pt x="1" y="825"/>
                  </a:cubicBezTo>
                  <a:cubicBezTo>
                    <a:pt x="1" y="1275"/>
                    <a:pt x="363" y="1637"/>
                    <a:pt x="825" y="1637"/>
                  </a:cubicBezTo>
                  <a:cubicBezTo>
                    <a:pt x="1275" y="1637"/>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a:extLst>
                <a:ext uri="{FF2B5EF4-FFF2-40B4-BE49-F238E27FC236}">
                  <a16:creationId xmlns:a16="http://schemas.microsoft.com/office/drawing/2014/main" id="{53948370-DAD2-9F88-5C97-113F090E804A}"/>
                </a:ext>
              </a:extLst>
            </p:cNvPr>
            <p:cNvSpPr/>
            <p:nvPr/>
          </p:nvSpPr>
          <p:spPr>
            <a:xfrm>
              <a:off x="4612375" y="1836950"/>
              <a:ext cx="23675" cy="20150"/>
            </a:xfrm>
            <a:custGeom>
              <a:avLst/>
              <a:gdLst/>
              <a:ahLst/>
              <a:cxnLst/>
              <a:rect l="l" t="t" r="r" b="b"/>
              <a:pathLst>
                <a:path w="947" h="806" extrusionOk="0">
                  <a:moveTo>
                    <a:pt x="531" y="1"/>
                  </a:moveTo>
                  <a:cubicBezTo>
                    <a:pt x="167" y="1"/>
                    <a:pt x="0" y="430"/>
                    <a:pt x="247" y="688"/>
                  </a:cubicBezTo>
                  <a:cubicBezTo>
                    <a:pt x="331" y="769"/>
                    <a:pt x="435" y="806"/>
                    <a:pt x="535" y="806"/>
                  </a:cubicBezTo>
                  <a:cubicBezTo>
                    <a:pt x="746" y="806"/>
                    <a:pt x="946" y="646"/>
                    <a:pt x="946" y="401"/>
                  </a:cubicBezTo>
                  <a:cubicBezTo>
                    <a:pt x="946" y="176"/>
                    <a:pt x="759" y="1"/>
                    <a:pt x="546" y="1"/>
                  </a:cubicBezTo>
                  <a:cubicBezTo>
                    <a:pt x="541" y="1"/>
                    <a:pt x="53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a:extLst>
                <a:ext uri="{FF2B5EF4-FFF2-40B4-BE49-F238E27FC236}">
                  <a16:creationId xmlns:a16="http://schemas.microsoft.com/office/drawing/2014/main" id="{DA599BE9-3500-E5B0-984A-8856E9F67E8F}"/>
                </a:ext>
              </a:extLst>
            </p:cNvPr>
            <p:cNvSpPr/>
            <p:nvPr/>
          </p:nvSpPr>
          <p:spPr>
            <a:xfrm>
              <a:off x="4564475" y="2004425"/>
              <a:ext cx="40950" cy="41250"/>
            </a:xfrm>
            <a:custGeom>
              <a:avLst/>
              <a:gdLst/>
              <a:ahLst/>
              <a:cxnLst/>
              <a:rect l="l" t="t" r="r" b="b"/>
              <a:pathLst>
                <a:path w="1638" h="1650" extrusionOk="0">
                  <a:moveTo>
                    <a:pt x="825" y="0"/>
                  </a:moveTo>
                  <a:cubicBezTo>
                    <a:pt x="363" y="0"/>
                    <a:pt x="1" y="375"/>
                    <a:pt x="1" y="825"/>
                  </a:cubicBezTo>
                  <a:cubicBezTo>
                    <a:pt x="1" y="1275"/>
                    <a:pt x="363" y="1650"/>
                    <a:pt x="825" y="1650"/>
                  </a:cubicBezTo>
                  <a:cubicBezTo>
                    <a:pt x="1275" y="1650"/>
                    <a:pt x="1638" y="1275"/>
                    <a:pt x="1638" y="825"/>
                  </a:cubicBezTo>
                  <a:cubicBezTo>
                    <a:pt x="1638" y="375"/>
                    <a:pt x="1275" y="0"/>
                    <a:pt x="8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a:extLst>
                <a:ext uri="{FF2B5EF4-FFF2-40B4-BE49-F238E27FC236}">
                  <a16:creationId xmlns:a16="http://schemas.microsoft.com/office/drawing/2014/main" id="{96765112-A877-09A9-8C30-080987DEB6C2}"/>
                </a:ext>
              </a:extLst>
            </p:cNvPr>
            <p:cNvSpPr/>
            <p:nvPr/>
          </p:nvSpPr>
          <p:spPr>
            <a:xfrm>
              <a:off x="4571350" y="2015050"/>
              <a:ext cx="23775" cy="20275"/>
            </a:xfrm>
            <a:custGeom>
              <a:avLst/>
              <a:gdLst/>
              <a:ahLst/>
              <a:cxnLst/>
              <a:rect l="l" t="t" r="r" b="b"/>
              <a:pathLst>
                <a:path w="951" h="811" extrusionOk="0">
                  <a:moveTo>
                    <a:pt x="550" y="0"/>
                  </a:moveTo>
                  <a:cubicBezTo>
                    <a:pt x="188" y="0"/>
                    <a:pt x="1" y="438"/>
                    <a:pt x="250" y="688"/>
                  </a:cubicBezTo>
                  <a:cubicBezTo>
                    <a:pt x="335" y="772"/>
                    <a:pt x="439" y="810"/>
                    <a:pt x="540" y="810"/>
                  </a:cubicBezTo>
                  <a:cubicBezTo>
                    <a:pt x="750" y="810"/>
                    <a:pt x="950" y="645"/>
                    <a:pt x="950" y="400"/>
                  </a:cubicBezTo>
                  <a:cubicBezTo>
                    <a:pt x="950" y="175"/>
                    <a:pt x="775"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39">
            <a:extLst>
              <a:ext uri="{FF2B5EF4-FFF2-40B4-BE49-F238E27FC236}">
                <a16:creationId xmlns:a16="http://schemas.microsoft.com/office/drawing/2014/main" id="{0A0C523E-01A4-2B46-A060-56EDCA4466FE}"/>
              </a:ext>
            </a:extLst>
          </p:cNvPr>
          <p:cNvGrpSpPr/>
          <p:nvPr/>
        </p:nvGrpSpPr>
        <p:grpSpPr>
          <a:xfrm>
            <a:off x="8113250" y="2206722"/>
            <a:ext cx="685193" cy="623219"/>
            <a:chOff x="4217375" y="2535050"/>
            <a:chExt cx="611125" cy="555850"/>
          </a:xfrm>
        </p:grpSpPr>
        <p:sp>
          <p:nvSpPr>
            <p:cNvPr id="1015" name="Google Shape;1015;p39">
              <a:extLst>
                <a:ext uri="{FF2B5EF4-FFF2-40B4-BE49-F238E27FC236}">
                  <a16:creationId xmlns:a16="http://schemas.microsoft.com/office/drawing/2014/main" id="{0A825794-E298-6919-2293-0628361B0135}"/>
                </a:ext>
              </a:extLst>
            </p:cNvPr>
            <p:cNvSpPr/>
            <p:nvPr/>
          </p:nvSpPr>
          <p:spPr>
            <a:xfrm>
              <a:off x="4217375" y="2535050"/>
              <a:ext cx="611125" cy="555850"/>
            </a:xfrm>
            <a:custGeom>
              <a:avLst/>
              <a:gdLst/>
              <a:ahLst/>
              <a:cxnLst/>
              <a:rect l="l" t="t" r="r" b="b"/>
              <a:pathLst>
                <a:path w="24445" h="22234" extrusionOk="0">
                  <a:moveTo>
                    <a:pt x="12211" y="0"/>
                  </a:moveTo>
                  <a:cubicBezTo>
                    <a:pt x="7166" y="0"/>
                    <a:pt x="2601" y="3469"/>
                    <a:pt x="1400" y="8592"/>
                  </a:cubicBezTo>
                  <a:cubicBezTo>
                    <a:pt x="1" y="14566"/>
                    <a:pt x="3725" y="20539"/>
                    <a:pt x="9698" y="21939"/>
                  </a:cubicBezTo>
                  <a:cubicBezTo>
                    <a:pt x="10548" y="22138"/>
                    <a:pt x="11398" y="22233"/>
                    <a:pt x="12234" y="22233"/>
                  </a:cubicBezTo>
                  <a:cubicBezTo>
                    <a:pt x="17279" y="22233"/>
                    <a:pt x="21844" y="18765"/>
                    <a:pt x="23045" y="13641"/>
                  </a:cubicBezTo>
                  <a:cubicBezTo>
                    <a:pt x="24444" y="7668"/>
                    <a:pt x="20733" y="1694"/>
                    <a:pt x="14747" y="295"/>
                  </a:cubicBezTo>
                  <a:cubicBezTo>
                    <a:pt x="13897" y="96"/>
                    <a:pt x="13047" y="0"/>
                    <a:pt x="12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9">
              <a:extLst>
                <a:ext uri="{FF2B5EF4-FFF2-40B4-BE49-F238E27FC236}">
                  <a16:creationId xmlns:a16="http://schemas.microsoft.com/office/drawing/2014/main" id="{845E1C33-0EC4-A04B-85B1-4E39D032B8D0}"/>
                </a:ext>
              </a:extLst>
            </p:cNvPr>
            <p:cNvSpPr/>
            <p:nvPr/>
          </p:nvSpPr>
          <p:spPr>
            <a:xfrm>
              <a:off x="4396700" y="2657675"/>
              <a:ext cx="63450" cy="63450"/>
            </a:xfrm>
            <a:custGeom>
              <a:avLst/>
              <a:gdLst/>
              <a:ahLst/>
              <a:cxnLst/>
              <a:rect l="l" t="t" r="r" b="b"/>
              <a:pathLst>
                <a:path w="2538" h="2538" extrusionOk="0">
                  <a:moveTo>
                    <a:pt x="1263" y="1"/>
                  </a:moveTo>
                  <a:cubicBezTo>
                    <a:pt x="563" y="1"/>
                    <a:pt x="1" y="563"/>
                    <a:pt x="1" y="1263"/>
                  </a:cubicBezTo>
                  <a:cubicBezTo>
                    <a:pt x="1" y="1963"/>
                    <a:pt x="563" y="2538"/>
                    <a:pt x="1263" y="2538"/>
                  </a:cubicBezTo>
                  <a:cubicBezTo>
                    <a:pt x="1975" y="2538"/>
                    <a:pt x="2538" y="1963"/>
                    <a:pt x="2538" y="1263"/>
                  </a:cubicBezTo>
                  <a:cubicBezTo>
                    <a:pt x="2538" y="563"/>
                    <a:pt x="1975" y="1"/>
                    <a:pt x="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a:extLst>
                <a:ext uri="{FF2B5EF4-FFF2-40B4-BE49-F238E27FC236}">
                  <a16:creationId xmlns:a16="http://schemas.microsoft.com/office/drawing/2014/main" id="{70A5D9A3-CA88-BEE7-2034-74EBA70F735B}"/>
                </a:ext>
              </a:extLst>
            </p:cNvPr>
            <p:cNvSpPr/>
            <p:nvPr/>
          </p:nvSpPr>
          <p:spPr>
            <a:xfrm>
              <a:off x="4412650" y="2673625"/>
              <a:ext cx="31575" cy="31575"/>
            </a:xfrm>
            <a:custGeom>
              <a:avLst/>
              <a:gdLst/>
              <a:ahLst/>
              <a:cxnLst/>
              <a:rect l="l" t="t" r="r" b="b"/>
              <a:pathLst>
                <a:path w="1263" h="1263" extrusionOk="0">
                  <a:moveTo>
                    <a:pt x="625" y="0"/>
                  </a:moveTo>
                  <a:cubicBezTo>
                    <a:pt x="288" y="0"/>
                    <a:pt x="0" y="275"/>
                    <a:pt x="0" y="625"/>
                  </a:cubicBezTo>
                  <a:cubicBezTo>
                    <a:pt x="0" y="975"/>
                    <a:pt x="288" y="1262"/>
                    <a:pt x="625" y="1262"/>
                  </a:cubicBezTo>
                  <a:cubicBezTo>
                    <a:pt x="975" y="1262"/>
                    <a:pt x="1262" y="975"/>
                    <a:pt x="1262" y="625"/>
                  </a:cubicBezTo>
                  <a:cubicBezTo>
                    <a:pt x="1262" y="275"/>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9">
              <a:extLst>
                <a:ext uri="{FF2B5EF4-FFF2-40B4-BE49-F238E27FC236}">
                  <a16:creationId xmlns:a16="http://schemas.microsoft.com/office/drawing/2014/main" id="{7D40B72A-3116-80B9-41A1-087BAC7C86CC}"/>
                </a:ext>
              </a:extLst>
            </p:cNvPr>
            <p:cNvSpPr/>
            <p:nvPr/>
          </p:nvSpPr>
          <p:spPr>
            <a:xfrm>
              <a:off x="4442000" y="2816400"/>
              <a:ext cx="74400" cy="63750"/>
            </a:xfrm>
            <a:custGeom>
              <a:avLst/>
              <a:gdLst/>
              <a:ahLst/>
              <a:cxnLst/>
              <a:rect l="l" t="t" r="r" b="b"/>
              <a:pathLst>
                <a:path w="2976" h="2550" extrusionOk="0">
                  <a:moveTo>
                    <a:pt x="1700" y="0"/>
                  </a:moveTo>
                  <a:cubicBezTo>
                    <a:pt x="576" y="0"/>
                    <a:pt x="1" y="1375"/>
                    <a:pt x="801" y="2175"/>
                  </a:cubicBezTo>
                  <a:cubicBezTo>
                    <a:pt x="1060" y="2434"/>
                    <a:pt x="1379" y="2550"/>
                    <a:pt x="1692" y="2550"/>
                  </a:cubicBezTo>
                  <a:cubicBezTo>
                    <a:pt x="2347" y="2550"/>
                    <a:pt x="2975" y="2044"/>
                    <a:pt x="2975" y="1275"/>
                  </a:cubicBezTo>
                  <a:cubicBezTo>
                    <a:pt x="2975" y="575"/>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a:extLst>
                <a:ext uri="{FF2B5EF4-FFF2-40B4-BE49-F238E27FC236}">
                  <a16:creationId xmlns:a16="http://schemas.microsoft.com/office/drawing/2014/main" id="{45D02D1C-8854-C2F5-5E20-3E22D25FFCFF}"/>
                </a:ext>
              </a:extLst>
            </p:cNvPr>
            <p:cNvSpPr/>
            <p:nvPr/>
          </p:nvSpPr>
          <p:spPr>
            <a:xfrm>
              <a:off x="4463875" y="2832650"/>
              <a:ext cx="36575" cy="31300"/>
            </a:xfrm>
            <a:custGeom>
              <a:avLst/>
              <a:gdLst/>
              <a:ahLst/>
              <a:cxnLst/>
              <a:rect l="l" t="t" r="r" b="b"/>
              <a:pathLst>
                <a:path w="1463" h="1252" extrusionOk="0">
                  <a:moveTo>
                    <a:pt x="838" y="0"/>
                  </a:moveTo>
                  <a:cubicBezTo>
                    <a:pt x="276" y="0"/>
                    <a:pt x="1" y="675"/>
                    <a:pt x="388" y="1062"/>
                  </a:cubicBezTo>
                  <a:cubicBezTo>
                    <a:pt x="519" y="1193"/>
                    <a:pt x="679" y="1252"/>
                    <a:pt x="835" y="1252"/>
                  </a:cubicBezTo>
                  <a:cubicBezTo>
                    <a:pt x="1157" y="1252"/>
                    <a:pt x="1463" y="1003"/>
                    <a:pt x="1463" y="625"/>
                  </a:cubicBezTo>
                  <a:cubicBezTo>
                    <a:pt x="1463" y="287"/>
                    <a:pt x="1175" y="0"/>
                    <a:pt x="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a:extLst>
                <a:ext uri="{FF2B5EF4-FFF2-40B4-BE49-F238E27FC236}">
                  <a16:creationId xmlns:a16="http://schemas.microsoft.com/office/drawing/2014/main" id="{9ACA1588-7C68-08CD-BF8D-FB0A4245C846}"/>
                </a:ext>
              </a:extLst>
            </p:cNvPr>
            <p:cNvSpPr/>
            <p:nvPr/>
          </p:nvSpPr>
          <p:spPr>
            <a:xfrm>
              <a:off x="4606650" y="2709850"/>
              <a:ext cx="74375" cy="63450"/>
            </a:xfrm>
            <a:custGeom>
              <a:avLst/>
              <a:gdLst/>
              <a:ahLst/>
              <a:cxnLst/>
              <a:rect l="l" t="t" r="r" b="b"/>
              <a:pathLst>
                <a:path w="2975" h="2538" extrusionOk="0">
                  <a:moveTo>
                    <a:pt x="1700" y="1"/>
                  </a:moveTo>
                  <a:cubicBezTo>
                    <a:pt x="575" y="1"/>
                    <a:pt x="1" y="1363"/>
                    <a:pt x="800" y="2163"/>
                  </a:cubicBezTo>
                  <a:cubicBezTo>
                    <a:pt x="1059" y="2422"/>
                    <a:pt x="1379" y="2538"/>
                    <a:pt x="1692" y="2538"/>
                  </a:cubicBezTo>
                  <a:cubicBezTo>
                    <a:pt x="2346" y="2538"/>
                    <a:pt x="2975" y="2032"/>
                    <a:pt x="2975" y="1263"/>
                  </a:cubicBezTo>
                  <a:cubicBezTo>
                    <a:pt x="2975" y="563"/>
                    <a:pt x="2400" y="1"/>
                    <a:pt x="1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9">
              <a:extLst>
                <a:ext uri="{FF2B5EF4-FFF2-40B4-BE49-F238E27FC236}">
                  <a16:creationId xmlns:a16="http://schemas.microsoft.com/office/drawing/2014/main" id="{E9977B5D-BC89-DC12-51E1-F5BADD380CE0}"/>
                </a:ext>
              </a:extLst>
            </p:cNvPr>
            <p:cNvSpPr/>
            <p:nvPr/>
          </p:nvSpPr>
          <p:spPr>
            <a:xfrm>
              <a:off x="4633525" y="2725800"/>
              <a:ext cx="31575" cy="31575"/>
            </a:xfrm>
            <a:custGeom>
              <a:avLst/>
              <a:gdLst/>
              <a:ahLst/>
              <a:cxnLst/>
              <a:rect l="l" t="t" r="r" b="b"/>
              <a:pathLst>
                <a:path w="1263" h="1263" extrusionOk="0">
                  <a:moveTo>
                    <a:pt x="625" y="0"/>
                  </a:moveTo>
                  <a:cubicBezTo>
                    <a:pt x="275" y="0"/>
                    <a:pt x="0" y="288"/>
                    <a:pt x="0" y="637"/>
                  </a:cubicBezTo>
                  <a:cubicBezTo>
                    <a:pt x="0" y="975"/>
                    <a:pt x="275" y="1262"/>
                    <a:pt x="625" y="1262"/>
                  </a:cubicBezTo>
                  <a:cubicBezTo>
                    <a:pt x="975" y="1262"/>
                    <a:pt x="1263" y="975"/>
                    <a:pt x="1263" y="637"/>
                  </a:cubicBezTo>
                  <a:cubicBezTo>
                    <a:pt x="1263" y="288"/>
                    <a:pt x="975" y="0"/>
                    <a:pt x="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9">
              <a:extLst>
                <a:ext uri="{FF2B5EF4-FFF2-40B4-BE49-F238E27FC236}">
                  <a16:creationId xmlns:a16="http://schemas.microsoft.com/office/drawing/2014/main" id="{085A0E15-366F-BF1A-9ED1-D1F66D9E541D}"/>
                </a:ext>
              </a:extLst>
            </p:cNvPr>
            <p:cNvSpPr/>
            <p:nvPr/>
          </p:nvSpPr>
          <p:spPr>
            <a:xfrm>
              <a:off x="4542600" y="2905125"/>
              <a:ext cx="74400" cy="63450"/>
            </a:xfrm>
            <a:custGeom>
              <a:avLst/>
              <a:gdLst/>
              <a:ahLst/>
              <a:cxnLst/>
              <a:rect l="l" t="t" r="r" b="b"/>
              <a:pathLst>
                <a:path w="2976" h="2538" extrusionOk="0">
                  <a:moveTo>
                    <a:pt x="1700" y="0"/>
                  </a:moveTo>
                  <a:cubicBezTo>
                    <a:pt x="563" y="0"/>
                    <a:pt x="1" y="1362"/>
                    <a:pt x="801" y="2162"/>
                  </a:cubicBezTo>
                  <a:cubicBezTo>
                    <a:pt x="1060" y="2421"/>
                    <a:pt x="1379" y="2537"/>
                    <a:pt x="1692" y="2537"/>
                  </a:cubicBezTo>
                  <a:cubicBezTo>
                    <a:pt x="2347" y="2537"/>
                    <a:pt x="2975" y="2031"/>
                    <a:pt x="2975" y="1262"/>
                  </a:cubicBezTo>
                  <a:cubicBezTo>
                    <a:pt x="2975" y="563"/>
                    <a:pt x="2400" y="0"/>
                    <a:pt x="1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9">
              <a:extLst>
                <a:ext uri="{FF2B5EF4-FFF2-40B4-BE49-F238E27FC236}">
                  <a16:creationId xmlns:a16="http://schemas.microsoft.com/office/drawing/2014/main" id="{31274D03-CC5E-5555-7570-9E4C1D8295F2}"/>
                </a:ext>
              </a:extLst>
            </p:cNvPr>
            <p:cNvSpPr/>
            <p:nvPr/>
          </p:nvSpPr>
          <p:spPr>
            <a:xfrm>
              <a:off x="4564175" y="2921050"/>
              <a:ext cx="36575" cy="31425"/>
            </a:xfrm>
            <a:custGeom>
              <a:avLst/>
              <a:gdLst/>
              <a:ahLst/>
              <a:cxnLst/>
              <a:rect l="l" t="t" r="r" b="b"/>
              <a:pathLst>
                <a:path w="1463" h="1257" extrusionOk="0">
                  <a:moveTo>
                    <a:pt x="837" y="1"/>
                  </a:moveTo>
                  <a:cubicBezTo>
                    <a:pt x="288" y="1"/>
                    <a:pt x="0" y="675"/>
                    <a:pt x="400" y="1075"/>
                  </a:cubicBezTo>
                  <a:cubicBezTo>
                    <a:pt x="525" y="1200"/>
                    <a:pt x="679" y="1256"/>
                    <a:pt x="831" y="1256"/>
                  </a:cubicBezTo>
                  <a:cubicBezTo>
                    <a:pt x="1152" y="1256"/>
                    <a:pt x="1462" y="1007"/>
                    <a:pt x="1462" y="625"/>
                  </a:cubicBezTo>
                  <a:cubicBezTo>
                    <a:pt x="1462" y="288"/>
                    <a:pt x="1187"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a:extLst>
                <a:ext uri="{FF2B5EF4-FFF2-40B4-BE49-F238E27FC236}">
                  <a16:creationId xmlns:a16="http://schemas.microsoft.com/office/drawing/2014/main" id="{904ECABD-B77C-4ED0-EF81-3B87398D233D}"/>
                </a:ext>
              </a:extLst>
            </p:cNvPr>
            <p:cNvSpPr/>
            <p:nvPr/>
          </p:nvSpPr>
          <p:spPr>
            <a:xfrm>
              <a:off x="4487300" y="2720800"/>
              <a:ext cx="50650" cy="43450"/>
            </a:xfrm>
            <a:custGeom>
              <a:avLst/>
              <a:gdLst/>
              <a:ahLst/>
              <a:cxnLst/>
              <a:rect l="l" t="t" r="r" b="b"/>
              <a:pathLst>
                <a:path w="2026" h="1738" extrusionOk="0">
                  <a:moveTo>
                    <a:pt x="1163" y="0"/>
                  </a:moveTo>
                  <a:cubicBezTo>
                    <a:pt x="388" y="0"/>
                    <a:pt x="1" y="937"/>
                    <a:pt x="551" y="1487"/>
                  </a:cubicBezTo>
                  <a:cubicBezTo>
                    <a:pt x="727" y="1660"/>
                    <a:pt x="943" y="1737"/>
                    <a:pt x="1154" y="1737"/>
                  </a:cubicBezTo>
                  <a:cubicBezTo>
                    <a:pt x="1599" y="1737"/>
                    <a:pt x="2025" y="1392"/>
                    <a:pt x="2025" y="875"/>
                  </a:cubicBezTo>
                  <a:cubicBezTo>
                    <a:pt x="2025" y="388"/>
                    <a:pt x="1638"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a:extLst>
                <a:ext uri="{FF2B5EF4-FFF2-40B4-BE49-F238E27FC236}">
                  <a16:creationId xmlns:a16="http://schemas.microsoft.com/office/drawing/2014/main" id="{57009F28-5A58-5529-5AA2-3FABF74E9A9C}"/>
                </a:ext>
              </a:extLst>
            </p:cNvPr>
            <p:cNvSpPr/>
            <p:nvPr/>
          </p:nvSpPr>
          <p:spPr>
            <a:xfrm>
              <a:off x="4502000" y="2731725"/>
              <a:ext cx="25000" cy="21650"/>
            </a:xfrm>
            <a:custGeom>
              <a:avLst/>
              <a:gdLst/>
              <a:ahLst/>
              <a:cxnLst/>
              <a:rect l="l" t="t" r="r" b="b"/>
              <a:pathLst>
                <a:path w="1000" h="866" extrusionOk="0">
                  <a:moveTo>
                    <a:pt x="575" y="1"/>
                  </a:moveTo>
                  <a:cubicBezTo>
                    <a:pt x="188" y="1"/>
                    <a:pt x="0" y="463"/>
                    <a:pt x="275" y="738"/>
                  </a:cubicBezTo>
                  <a:cubicBezTo>
                    <a:pt x="360" y="826"/>
                    <a:pt x="465" y="866"/>
                    <a:pt x="569" y="866"/>
                  </a:cubicBezTo>
                  <a:cubicBezTo>
                    <a:pt x="788" y="866"/>
                    <a:pt x="1000" y="692"/>
                    <a:pt x="1000" y="438"/>
                  </a:cubicBezTo>
                  <a:cubicBezTo>
                    <a:pt x="1000" y="201"/>
                    <a:pt x="813"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a:extLst>
                <a:ext uri="{FF2B5EF4-FFF2-40B4-BE49-F238E27FC236}">
                  <a16:creationId xmlns:a16="http://schemas.microsoft.com/office/drawing/2014/main" id="{EB84C03A-6582-1E65-48B1-C5804AA71E33}"/>
                </a:ext>
              </a:extLst>
            </p:cNvPr>
            <p:cNvSpPr/>
            <p:nvPr/>
          </p:nvSpPr>
          <p:spPr>
            <a:xfrm>
              <a:off x="4570100" y="2794825"/>
              <a:ext cx="50950" cy="43350"/>
            </a:xfrm>
            <a:custGeom>
              <a:avLst/>
              <a:gdLst/>
              <a:ahLst/>
              <a:cxnLst/>
              <a:rect l="l" t="t" r="r" b="b"/>
              <a:pathLst>
                <a:path w="2038" h="1734" extrusionOk="0">
                  <a:moveTo>
                    <a:pt x="1163" y="1"/>
                  </a:moveTo>
                  <a:cubicBezTo>
                    <a:pt x="388" y="1"/>
                    <a:pt x="1" y="938"/>
                    <a:pt x="550" y="1476"/>
                  </a:cubicBezTo>
                  <a:cubicBezTo>
                    <a:pt x="729" y="1654"/>
                    <a:pt x="948" y="1734"/>
                    <a:pt x="1162" y="1734"/>
                  </a:cubicBezTo>
                  <a:cubicBezTo>
                    <a:pt x="1609" y="1734"/>
                    <a:pt x="2037" y="1387"/>
                    <a:pt x="2037" y="863"/>
                  </a:cubicBezTo>
                  <a:cubicBezTo>
                    <a:pt x="2037"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a:extLst>
                <a:ext uri="{FF2B5EF4-FFF2-40B4-BE49-F238E27FC236}">
                  <a16:creationId xmlns:a16="http://schemas.microsoft.com/office/drawing/2014/main" id="{E4CEF588-E17F-E346-CE0B-DBDAEF37BC0B}"/>
                </a:ext>
              </a:extLst>
            </p:cNvPr>
            <p:cNvSpPr/>
            <p:nvPr/>
          </p:nvSpPr>
          <p:spPr>
            <a:xfrm>
              <a:off x="4584775" y="2805775"/>
              <a:ext cx="25350" cy="21500"/>
            </a:xfrm>
            <a:custGeom>
              <a:avLst/>
              <a:gdLst/>
              <a:ahLst/>
              <a:cxnLst/>
              <a:rect l="l" t="t" r="r" b="b"/>
              <a:pathLst>
                <a:path w="1014" h="860" extrusionOk="0">
                  <a:moveTo>
                    <a:pt x="576" y="0"/>
                  </a:moveTo>
                  <a:cubicBezTo>
                    <a:pt x="188" y="0"/>
                    <a:pt x="1" y="463"/>
                    <a:pt x="276" y="738"/>
                  </a:cubicBezTo>
                  <a:cubicBezTo>
                    <a:pt x="364" y="822"/>
                    <a:pt x="471" y="860"/>
                    <a:pt x="576" y="860"/>
                  </a:cubicBezTo>
                  <a:cubicBezTo>
                    <a:pt x="799" y="860"/>
                    <a:pt x="1013" y="689"/>
                    <a:pt x="1013" y="425"/>
                  </a:cubicBezTo>
                  <a:cubicBezTo>
                    <a:pt x="1001" y="188"/>
                    <a:pt x="813" y="0"/>
                    <a:pt x="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a:extLst>
                <a:ext uri="{FF2B5EF4-FFF2-40B4-BE49-F238E27FC236}">
                  <a16:creationId xmlns:a16="http://schemas.microsoft.com/office/drawing/2014/main" id="{47CBAA99-4304-96FD-9D14-BA7D71688D83}"/>
                </a:ext>
              </a:extLst>
            </p:cNvPr>
            <p:cNvSpPr/>
            <p:nvPr/>
          </p:nvSpPr>
          <p:spPr>
            <a:xfrm>
              <a:off x="4439825" y="2915125"/>
              <a:ext cx="50625" cy="43325"/>
            </a:xfrm>
            <a:custGeom>
              <a:avLst/>
              <a:gdLst/>
              <a:ahLst/>
              <a:cxnLst/>
              <a:rect l="l" t="t" r="r" b="b"/>
              <a:pathLst>
                <a:path w="2025" h="1733" extrusionOk="0">
                  <a:moveTo>
                    <a:pt x="1163" y="0"/>
                  </a:moveTo>
                  <a:cubicBezTo>
                    <a:pt x="388" y="0"/>
                    <a:pt x="0" y="937"/>
                    <a:pt x="550" y="1475"/>
                  </a:cubicBezTo>
                  <a:cubicBezTo>
                    <a:pt x="728" y="1653"/>
                    <a:pt x="946" y="1733"/>
                    <a:pt x="1159" y="1733"/>
                  </a:cubicBezTo>
                  <a:cubicBezTo>
                    <a:pt x="1602" y="1733"/>
                    <a:pt x="2025" y="1386"/>
                    <a:pt x="2025" y="862"/>
                  </a:cubicBezTo>
                  <a:cubicBezTo>
                    <a:pt x="2025" y="388"/>
                    <a:pt x="1637" y="0"/>
                    <a:pt x="1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a:extLst>
                <a:ext uri="{FF2B5EF4-FFF2-40B4-BE49-F238E27FC236}">
                  <a16:creationId xmlns:a16="http://schemas.microsoft.com/office/drawing/2014/main" id="{995A0F26-F356-60A8-ACEC-9A86298196DD}"/>
                </a:ext>
              </a:extLst>
            </p:cNvPr>
            <p:cNvSpPr/>
            <p:nvPr/>
          </p:nvSpPr>
          <p:spPr>
            <a:xfrm>
              <a:off x="4454500" y="2926050"/>
              <a:ext cx="25025" cy="21500"/>
            </a:xfrm>
            <a:custGeom>
              <a:avLst/>
              <a:gdLst/>
              <a:ahLst/>
              <a:cxnLst/>
              <a:rect l="l" t="t" r="r" b="b"/>
              <a:pathLst>
                <a:path w="1001" h="860" extrusionOk="0">
                  <a:moveTo>
                    <a:pt x="576" y="1"/>
                  </a:moveTo>
                  <a:cubicBezTo>
                    <a:pt x="188" y="1"/>
                    <a:pt x="1" y="463"/>
                    <a:pt x="276" y="738"/>
                  </a:cubicBezTo>
                  <a:cubicBezTo>
                    <a:pt x="360" y="822"/>
                    <a:pt x="464" y="860"/>
                    <a:pt x="567" y="860"/>
                  </a:cubicBezTo>
                  <a:cubicBezTo>
                    <a:pt x="787" y="860"/>
                    <a:pt x="1000" y="689"/>
                    <a:pt x="1000" y="425"/>
                  </a:cubicBezTo>
                  <a:cubicBezTo>
                    <a:pt x="1000" y="188"/>
                    <a:pt x="813" y="1"/>
                    <a:pt x="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a:extLst>
                <a:ext uri="{FF2B5EF4-FFF2-40B4-BE49-F238E27FC236}">
                  <a16:creationId xmlns:a16="http://schemas.microsoft.com/office/drawing/2014/main" id="{07C3B177-A765-5B91-D245-6A22F84311B3}"/>
                </a:ext>
              </a:extLst>
            </p:cNvPr>
            <p:cNvSpPr/>
            <p:nvPr/>
          </p:nvSpPr>
          <p:spPr>
            <a:xfrm>
              <a:off x="4347650" y="2826700"/>
              <a:ext cx="50650" cy="43350"/>
            </a:xfrm>
            <a:custGeom>
              <a:avLst/>
              <a:gdLst/>
              <a:ahLst/>
              <a:cxnLst/>
              <a:rect l="l" t="t" r="r" b="b"/>
              <a:pathLst>
                <a:path w="2026" h="1734" extrusionOk="0">
                  <a:moveTo>
                    <a:pt x="1163" y="1"/>
                  </a:moveTo>
                  <a:cubicBezTo>
                    <a:pt x="388" y="1"/>
                    <a:pt x="1" y="925"/>
                    <a:pt x="538" y="1475"/>
                  </a:cubicBezTo>
                  <a:cubicBezTo>
                    <a:pt x="716" y="1653"/>
                    <a:pt x="935" y="1733"/>
                    <a:pt x="1150" y="1733"/>
                  </a:cubicBezTo>
                  <a:cubicBezTo>
                    <a:pt x="1597" y="1733"/>
                    <a:pt x="2025" y="1386"/>
                    <a:pt x="2025" y="863"/>
                  </a:cubicBezTo>
                  <a:cubicBezTo>
                    <a:pt x="2025" y="388"/>
                    <a:pt x="1638" y="1"/>
                    <a:pt x="11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a:extLst>
                <a:ext uri="{FF2B5EF4-FFF2-40B4-BE49-F238E27FC236}">
                  <a16:creationId xmlns:a16="http://schemas.microsoft.com/office/drawing/2014/main" id="{8420ECAF-E158-C004-6B53-CBE13C1103AF}"/>
                </a:ext>
              </a:extLst>
            </p:cNvPr>
            <p:cNvSpPr/>
            <p:nvPr/>
          </p:nvSpPr>
          <p:spPr>
            <a:xfrm>
              <a:off x="4362350" y="2837625"/>
              <a:ext cx="25000" cy="21425"/>
            </a:xfrm>
            <a:custGeom>
              <a:avLst/>
              <a:gdLst/>
              <a:ahLst/>
              <a:cxnLst/>
              <a:rect l="l" t="t" r="r" b="b"/>
              <a:pathLst>
                <a:path w="1000" h="857" extrusionOk="0">
                  <a:moveTo>
                    <a:pt x="575" y="1"/>
                  </a:moveTo>
                  <a:cubicBezTo>
                    <a:pt x="188" y="1"/>
                    <a:pt x="0" y="463"/>
                    <a:pt x="263" y="726"/>
                  </a:cubicBezTo>
                  <a:cubicBezTo>
                    <a:pt x="353" y="816"/>
                    <a:pt x="463" y="856"/>
                    <a:pt x="571" y="856"/>
                  </a:cubicBezTo>
                  <a:cubicBezTo>
                    <a:pt x="791" y="856"/>
                    <a:pt x="1000" y="686"/>
                    <a:pt x="1000" y="426"/>
                  </a:cubicBezTo>
                  <a:cubicBezTo>
                    <a:pt x="1000" y="188"/>
                    <a:pt x="800" y="1"/>
                    <a:pt x="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39">
            <a:extLst>
              <a:ext uri="{FF2B5EF4-FFF2-40B4-BE49-F238E27FC236}">
                <a16:creationId xmlns:a16="http://schemas.microsoft.com/office/drawing/2014/main" id="{0ABB8D80-4C3F-EAC3-F652-73F4EC5CE27B}"/>
              </a:ext>
            </a:extLst>
          </p:cNvPr>
          <p:cNvGrpSpPr/>
          <p:nvPr/>
        </p:nvGrpSpPr>
        <p:grpSpPr>
          <a:xfrm>
            <a:off x="3765290" y="4450457"/>
            <a:ext cx="1141869" cy="317842"/>
            <a:chOff x="6289700" y="4748575"/>
            <a:chExt cx="934350" cy="260100"/>
          </a:xfrm>
        </p:grpSpPr>
        <p:sp>
          <p:nvSpPr>
            <p:cNvPr id="1033" name="Google Shape;1033;p39">
              <a:extLst>
                <a:ext uri="{FF2B5EF4-FFF2-40B4-BE49-F238E27FC236}">
                  <a16:creationId xmlns:a16="http://schemas.microsoft.com/office/drawing/2014/main" id="{579559F2-9C45-B6AA-8E5B-9147276D791F}"/>
                </a:ext>
              </a:extLst>
            </p:cNvPr>
            <p:cNvSpPr/>
            <p:nvPr/>
          </p:nvSpPr>
          <p:spPr>
            <a:xfrm>
              <a:off x="628970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a:extLst>
                <a:ext uri="{FF2B5EF4-FFF2-40B4-BE49-F238E27FC236}">
                  <a16:creationId xmlns:a16="http://schemas.microsoft.com/office/drawing/2014/main" id="{D31512D9-B5F1-CFC1-B225-B86F8C0BF282}"/>
                </a:ext>
              </a:extLst>
            </p:cNvPr>
            <p:cNvSpPr/>
            <p:nvPr/>
          </p:nvSpPr>
          <p:spPr>
            <a:xfrm>
              <a:off x="6626825"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a:extLst>
                <a:ext uri="{FF2B5EF4-FFF2-40B4-BE49-F238E27FC236}">
                  <a16:creationId xmlns:a16="http://schemas.microsoft.com/office/drawing/2014/main" id="{EABC5880-96AE-4E60-D552-564E723C466B}"/>
                </a:ext>
              </a:extLst>
            </p:cNvPr>
            <p:cNvSpPr/>
            <p:nvPr/>
          </p:nvSpPr>
          <p:spPr>
            <a:xfrm>
              <a:off x="6963950" y="4748575"/>
              <a:ext cx="260100" cy="260100"/>
            </a:xfrm>
            <a:prstGeom prst="mathPlus">
              <a:avLst>
                <a:gd name="adj1" fmla="val 1111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2BC07FF2-F904-7CBE-D955-6A035C88F9E2}"/>
              </a:ext>
            </a:extLst>
          </p:cNvPr>
          <p:cNvSpPr txBox="1"/>
          <p:nvPr/>
        </p:nvSpPr>
        <p:spPr>
          <a:xfrm>
            <a:off x="853228" y="876102"/>
            <a:ext cx="6933873" cy="3477875"/>
          </a:xfrm>
          <a:prstGeom prst="rect">
            <a:avLst/>
          </a:prstGeom>
          <a:noFill/>
        </p:spPr>
        <p:txBody>
          <a:bodyPr wrap="square" rtlCol="0">
            <a:spAutoFit/>
          </a:bodyPr>
          <a:lstStyle/>
          <a:p>
            <a:r>
              <a:rPr lang="en-US" sz="2000" dirty="0">
                <a:solidFill>
                  <a:schemeClr val="tx1"/>
                </a:solidFill>
                <a:latin typeface="Georgia" panose="02040502050405020303" pitchFamily="18" charset="0"/>
              </a:rPr>
              <a:t>Using defect detection algorithms, the system analyzes areas of concern such as rashes, pimples, or lesions. These defects are analyzed, and the system provides an accurate assessment of the condition.</a:t>
            </a:r>
          </a:p>
          <a:p>
            <a:endParaRPr lang="en-US" sz="2000" dirty="0">
              <a:solidFill>
                <a:schemeClr val="tx1"/>
              </a:solidFill>
              <a:latin typeface="Georgia" panose="02040502050405020303" pitchFamily="18" charset="0"/>
            </a:endParaRPr>
          </a:p>
          <a:p>
            <a:r>
              <a:rPr lang="en-US" sz="2000" dirty="0">
                <a:solidFill>
                  <a:schemeClr val="tx1"/>
                </a:solidFill>
                <a:latin typeface="Georgia" panose="02040502050405020303" pitchFamily="18" charset="0"/>
              </a:rPr>
              <a:t>Moreover, the system utilizes Machine Learning models trained on datasets of skin images to generate predictions and estimate the accuracy of its diagnosis, helping users make more informed decisions about their skin and skincare routines.</a:t>
            </a:r>
            <a:endParaRPr lang="en-IN" sz="1600" dirty="0">
              <a:solidFill>
                <a:schemeClr val="tx1"/>
              </a:solidFill>
              <a:latin typeface="Georgia" panose="02040502050405020303" pitchFamily="18" charset="0"/>
            </a:endParaRPr>
          </a:p>
          <a:p>
            <a:endParaRPr lang="en-US" sz="2000" dirty="0">
              <a:solidFill>
                <a:schemeClr val="tx1"/>
              </a:solidFill>
              <a:latin typeface="Georgia" panose="02040502050405020303" pitchFamily="18" charset="0"/>
            </a:endParaRPr>
          </a:p>
        </p:txBody>
      </p:sp>
    </p:spTree>
    <p:extLst>
      <p:ext uri="{BB962C8B-B14F-4D97-AF65-F5344CB8AC3E}">
        <p14:creationId xmlns:p14="http://schemas.microsoft.com/office/powerpoint/2010/main" val="33520956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1043" name="Google Shape;1043;p40"/>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Berlin Sans FB Demi" panose="020E0802020502020306" pitchFamily="34" charset="0"/>
              </a:rPr>
              <a:t>PROJECT OVERVIEW AS CUSTOMER FEATURE </a:t>
            </a:r>
          </a:p>
        </p:txBody>
      </p:sp>
      <p:sp>
        <p:nvSpPr>
          <p:cNvPr id="1044" name="Google Shape;1044;p40"/>
          <p:cNvSpPr txBox="1">
            <a:spLocks noGrp="1"/>
          </p:cNvSpPr>
          <p:nvPr>
            <p:ph type="subTitle" idx="1"/>
          </p:nvPr>
        </p:nvSpPr>
        <p:spPr>
          <a:xfrm>
            <a:off x="720000" y="1851103"/>
            <a:ext cx="7703988" cy="278037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800" b="1" dirty="0">
                <a:latin typeface="Georgia" panose="02040502050405020303" pitchFamily="18" charset="0"/>
              </a:rPr>
              <a:t>Create:</a:t>
            </a:r>
            <a:r>
              <a:rPr lang="en-US" sz="1800" dirty="0">
                <a:latin typeface="Georgia" panose="02040502050405020303" pitchFamily="18" charset="0"/>
              </a:rPr>
              <a:t> A new user account to access the application.</a:t>
            </a:r>
          </a:p>
          <a:p>
            <a:pPr marL="0" lvl="0" indent="0" algn="l" rtl="0">
              <a:spcBef>
                <a:spcPts val="0"/>
              </a:spcBef>
              <a:spcAft>
                <a:spcPts val="0"/>
              </a:spcAft>
            </a:pPr>
            <a:endParaRPr lang="en-US" sz="1800" dirty="0">
              <a:latin typeface="Georgia" panose="02040502050405020303" pitchFamily="18" charset="0"/>
            </a:endParaRPr>
          </a:p>
          <a:p>
            <a:pPr marL="285750" lvl="0" indent="-285750" algn="l" rtl="0">
              <a:spcBef>
                <a:spcPts val="0"/>
              </a:spcBef>
              <a:spcAft>
                <a:spcPts val="0"/>
              </a:spcAft>
              <a:buFont typeface="Arial" panose="020B0604020202020204" pitchFamily="34" charset="0"/>
              <a:buChar char="•"/>
            </a:pPr>
            <a:r>
              <a:rPr lang="en-US" sz="1800" b="1" dirty="0">
                <a:latin typeface="Georgia" panose="02040502050405020303" pitchFamily="18" charset="0"/>
              </a:rPr>
              <a:t>Login:</a:t>
            </a:r>
            <a:r>
              <a:rPr lang="en-US" sz="1800" dirty="0">
                <a:latin typeface="Georgia" panose="02040502050405020303" pitchFamily="18" charset="0"/>
              </a:rPr>
              <a:t> With your username and password.</a:t>
            </a:r>
          </a:p>
          <a:p>
            <a:pPr marL="285750" lvl="0" indent="-285750" algn="l" rtl="0">
              <a:spcBef>
                <a:spcPts val="0"/>
              </a:spcBef>
              <a:spcAft>
                <a:spcPts val="0"/>
              </a:spcAft>
              <a:buFont typeface="Arial" panose="020B0604020202020204" pitchFamily="34" charset="0"/>
              <a:buChar char="•"/>
            </a:pPr>
            <a:endParaRPr lang="en-US" sz="1800" b="1" dirty="0">
              <a:latin typeface="Georgia" panose="02040502050405020303" pitchFamily="18" charset="0"/>
            </a:endParaRPr>
          </a:p>
          <a:p>
            <a:pPr marL="285750" lvl="0" indent="-285750" algn="l" rtl="0">
              <a:spcBef>
                <a:spcPts val="0"/>
              </a:spcBef>
              <a:spcAft>
                <a:spcPts val="0"/>
              </a:spcAft>
              <a:buFont typeface="Arial" panose="020B0604020202020204" pitchFamily="34" charset="0"/>
              <a:buChar char="•"/>
            </a:pPr>
            <a:r>
              <a:rPr lang="en-US" sz="1800" b="1" dirty="0">
                <a:latin typeface="Georgia" panose="02040502050405020303" pitchFamily="18" charset="0"/>
              </a:rPr>
              <a:t>Input page:</a:t>
            </a:r>
            <a:r>
              <a:rPr lang="en-US" sz="1800" dirty="0">
                <a:latin typeface="Georgia" panose="02040502050405020303" pitchFamily="18" charset="0"/>
              </a:rPr>
              <a:t> User can upload their photos.</a:t>
            </a:r>
          </a:p>
          <a:p>
            <a:pPr marL="0" lvl="0" indent="0" algn="l" rtl="0">
              <a:spcBef>
                <a:spcPts val="0"/>
              </a:spcBef>
              <a:spcAft>
                <a:spcPts val="0"/>
              </a:spcAft>
            </a:pPr>
            <a:endParaRPr lang="en-US" sz="1800" dirty="0">
              <a:latin typeface="Georgia" panose="02040502050405020303" pitchFamily="18" charset="0"/>
            </a:endParaRPr>
          </a:p>
          <a:p>
            <a:pPr marL="285750" lvl="0" indent="-285750" algn="l" rtl="0">
              <a:spcBef>
                <a:spcPts val="0"/>
              </a:spcBef>
              <a:spcAft>
                <a:spcPts val="0"/>
              </a:spcAft>
              <a:buFont typeface="Arial" panose="020B0604020202020204" pitchFamily="34" charset="0"/>
              <a:buChar char="•"/>
            </a:pPr>
            <a:r>
              <a:rPr lang="en-US" sz="1800" b="1" dirty="0">
                <a:latin typeface="Georgia" panose="02040502050405020303" pitchFamily="18" charset="0"/>
              </a:rPr>
              <a:t>View page:</a:t>
            </a:r>
            <a:r>
              <a:rPr lang="en-US" sz="1800" dirty="0">
                <a:latin typeface="Georgia" panose="02040502050405020303" pitchFamily="18" charset="0"/>
              </a:rPr>
              <a:t> User can view their uploaded images</a:t>
            </a:r>
          </a:p>
        </p:txBody>
      </p:sp>
      <p:sp>
        <p:nvSpPr>
          <p:cNvPr id="1050" name="Google Shape;1050;p40"/>
          <p:cNvSpPr/>
          <p:nvPr/>
        </p:nvSpPr>
        <p:spPr>
          <a:xfrm rot="5400000">
            <a:off x="717963" y="647538"/>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rot="5400000">
            <a:off x="8181438" y="647538"/>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Berlin Sans FB Demi" panose="020E0802020502020306" pitchFamily="34" charset="0"/>
              </a:rPr>
              <a:t>MILESTON</a:t>
            </a:r>
            <a:r>
              <a:rPr lang="en" dirty="0">
                <a:latin typeface="Berlin Sans FB Demi" panose="020E0802020502020306" pitchFamily="34" charset="0"/>
              </a:rPr>
              <a:t>E</a:t>
            </a:r>
            <a:endParaRPr dirty="0">
              <a:latin typeface="Berlin Sans FB Demi" panose="020E0802020502020306" pitchFamily="34" charset="0"/>
            </a:endParaRPr>
          </a:p>
        </p:txBody>
      </p:sp>
      <p:grpSp>
        <p:nvGrpSpPr>
          <p:cNvPr id="1089" name="Google Shape;1089;p41"/>
          <p:cNvGrpSpPr/>
          <p:nvPr/>
        </p:nvGrpSpPr>
        <p:grpSpPr>
          <a:xfrm rot="5400000">
            <a:off x="910850" y="454650"/>
            <a:ext cx="260100" cy="610775"/>
            <a:chOff x="6836575" y="2336025"/>
            <a:chExt cx="260100" cy="610775"/>
          </a:xfrm>
        </p:grpSpPr>
        <p:sp>
          <p:nvSpPr>
            <p:cNvPr id="1090" name="Google Shape;1090;p41"/>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1"/>
          <p:cNvGrpSpPr/>
          <p:nvPr/>
        </p:nvGrpSpPr>
        <p:grpSpPr>
          <a:xfrm rot="5400000">
            <a:off x="7988550" y="454650"/>
            <a:ext cx="260100" cy="610775"/>
            <a:chOff x="6836575" y="2336025"/>
            <a:chExt cx="260100" cy="610775"/>
          </a:xfrm>
        </p:grpSpPr>
        <p:sp>
          <p:nvSpPr>
            <p:cNvPr id="1093" name="Google Shape;1093;p41"/>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 name="Google Shape;1114;p41"/>
          <p:cNvSpPr txBox="1"/>
          <p:nvPr/>
        </p:nvSpPr>
        <p:spPr>
          <a:xfrm>
            <a:off x="1398327" y="1298063"/>
            <a:ext cx="6772349" cy="299887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dirty="0">
                <a:solidFill>
                  <a:schemeClr val="accent1">
                    <a:lumMod val="50000"/>
                  </a:schemeClr>
                </a:solidFill>
                <a:latin typeface="Georgia" panose="02040502050405020303" pitchFamily="18" charset="0"/>
              </a:rPr>
              <a:t>The system allows users to register, log in, and verify email addresses, with password reset functionality and security measures to protect user data.</a:t>
            </a:r>
          </a:p>
          <a:p>
            <a:pPr marL="0" lvl="0" indent="0" algn="l" rtl="0">
              <a:spcBef>
                <a:spcPts val="0"/>
              </a:spcBef>
              <a:spcAft>
                <a:spcPts val="0"/>
              </a:spcAft>
              <a:buNone/>
            </a:pPr>
            <a:endParaRPr lang="en-US" sz="2200" dirty="0">
              <a:solidFill>
                <a:schemeClr val="accent1">
                  <a:lumMod val="50000"/>
                </a:schemeClr>
              </a:solidFill>
              <a:latin typeface="Georgia" panose="02040502050405020303" pitchFamily="18" charset="0"/>
              <a:ea typeface="Sarabun"/>
              <a:cs typeface="Sarabun"/>
              <a:sym typeface="Sarabun"/>
            </a:endParaRPr>
          </a:p>
          <a:p>
            <a:pPr marL="0" lvl="0" indent="0" algn="l" rtl="0">
              <a:spcBef>
                <a:spcPts val="0"/>
              </a:spcBef>
              <a:spcAft>
                <a:spcPts val="0"/>
              </a:spcAft>
              <a:buNone/>
            </a:pPr>
            <a:r>
              <a:rPr lang="en-US" sz="2200" dirty="0">
                <a:solidFill>
                  <a:schemeClr val="accent1">
                    <a:lumMod val="50000"/>
                  </a:schemeClr>
                </a:solidFill>
                <a:latin typeface="Georgia" panose="02040502050405020303" pitchFamily="18" charset="0"/>
                <a:ea typeface="Sarabun"/>
                <a:cs typeface="Sarabun"/>
                <a:sym typeface="Sarabun"/>
              </a:rPr>
              <a:t>We learn about the OpenCV and using this we understand how to process the images, in this we convert real image into gray scale, inverted, blur or more. </a:t>
            </a:r>
          </a:p>
        </p:txBody>
      </p:sp>
      <p:sp>
        <p:nvSpPr>
          <p:cNvPr id="2" name="Google Shape;1131;p42">
            <a:extLst>
              <a:ext uri="{FF2B5EF4-FFF2-40B4-BE49-F238E27FC236}">
                <a16:creationId xmlns:a16="http://schemas.microsoft.com/office/drawing/2014/main" id="{8715F9F5-8FA2-4122-48AB-C64740732B87}"/>
              </a:ext>
            </a:extLst>
          </p:cNvPr>
          <p:cNvSpPr/>
          <p:nvPr/>
        </p:nvSpPr>
        <p:spPr>
          <a:xfrm>
            <a:off x="660327" y="1462392"/>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1</a:t>
            </a:r>
            <a:endParaRPr sz="2800" dirty="0">
              <a:solidFill>
                <a:schemeClr val="bg1"/>
              </a:solidFill>
            </a:endParaRPr>
          </a:p>
        </p:txBody>
      </p:sp>
      <p:sp>
        <p:nvSpPr>
          <p:cNvPr id="3" name="Google Shape;1131;p42">
            <a:extLst>
              <a:ext uri="{FF2B5EF4-FFF2-40B4-BE49-F238E27FC236}">
                <a16:creationId xmlns:a16="http://schemas.microsoft.com/office/drawing/2014/main" id="{6685B84B-9FEF-8B0E-2C13-E2C038CAC072}"/>
              </a:ext>
            </a:extLst>
          </p:cNvPr>
          <p:cNvSpPr/>
          <p:nvPr/>
        </p:nvSpPr>
        <p:spPr>
          <a:xfrm>
            <a:off x="608288" y="2797500"/>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2</a:t>
            </a:r>
            <a:endParaRPr sz="2800"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7">
          <a:extLst>
            <a:ext uri="{FF2B5EF4-FFF2-40B4-BE49-F238E27FC236}">
              <a16:creationId xmlns:a16="http://schemas.microsoft.com/office/drawing/2014/main" id="{286B4E1A-5FE8-62D7-E187-ACC852631563}"/>
            </a:ext>
          </a:extLst>
        </p:cNvPr>
        <p:cNvGrpSpPr/>
        <p:nvPr/>
      </p:nvGrpSpPr>
      <p:grpSpPr>
        <a:xfrm>
          <a:off x="0" y="0"/>
          <a:ext cx="0" cy="0"/>
          <a:chOff x="0" y="0"/>
          <a:chExt cx="0" cy="0"/>
        </a:xfrm>
      </p:grpSpPr>
      <p:sp>
        <p:nvSpPr>
          <p:cNvPr id="1088" name="Google Shape;1088;p41">
            <a:extLst>
              <a:ext uri="{FF2B5EF4-FFF2-40B4-BE49-F238E27FC236}">
                <a16:creationId xmlns:a16="http://schemas.microsoft.com/office/drawing/2014/main" id="{80AAF9B1-10CC-F5A9-1291-E732653AF3D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Berlin Sans FB Demi" panose="020E0802020502020306" pitchFamily="34" charset="0"/>
              </a:rPr>
              <a:t>MILESTON</a:t>
            </a:r>
            <a:r>
              <a:rPr lang="en" dirty="0">
                <a:latin typeface="Berlin Sans FB Demi" panose="020E0802020502020306" pitchFamily="34" charset="0"/>
              </a:rPr>
              <a:t>E</a:t>
            </a:r>
            <a:endParaRPr dirty="0">
              <a:latin typeface="Berlin Sans FB Demi" panose="020E0802020502020306" pitchFamily="34" charset="0"/>
            </a:endParaRPr>
          </a:p>
        </p:txBody>
      </p:sp>
      <p:grpSp>
        <p:nvGrpSpPr>
          <p:cNvPr id="1089" name="Google Shape;1089;p41">
            <a:extLst>
              <a:ext uri="{FF2B5EF4-FFF2-40B4-BE49-F238E27FC236}">
                <a16:creationId xmlns:a16="http://schemas.microsoft.com/office/drawing/2014/main" id="{42082D7E-6965-EEC9-2D83-5D5434CED0FB}"/>
              </a:ext>
            </a:extLst>
          </p:cNvPr>
          <p:cNvGrpSpPr/>
          <p:nvPr/>
        </p:nvGrpSpPr>
        <p:grpSpPr>
          <a:xfrm rot="5400000">
            <a:off x="910850" y="454650"/>
            <a:ext cx="260100" cy="610775"/>
            <a:chOff x="6836575" y="2336025"/>
            <a:chExt cx="260100" cy="610775"/>
          </a:xfrm>
        </p:grpSpPr>
        <p:sp>
          <p:nvSpPr>
            <p:cNvPr id="1090" name="Google Shape;1090;p41">
              <a:extLst>
                <a:ext uri="{FF2B5EF4-FFF2-40B4-BE49-F238E27FC236}">
                  <a16:creationId xmlns:a16="http://schemas.microsoft.com/office/drawing/2014/main" id="{9CBD99BC-D03E-3ED9-C40F-3D47056A452F}"/>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a:extLst>
                <a:ext uri="{FF2B5EF4-FFF2-40B4-BE49-F238E27FC236}">
                  <a16:creationId xmlns:a16="http://schemas.microsoft.com/office/drawing/2014/main" id="{EEDB9BC9-C0E8-3CAC-07ED-F041200C5671}"/>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1">
            <a:extLst>
              <a:ext uri="{FF2B5EF4-FFF2-40B4-BE49-F238E27FC236}">
                <a16:creationId xmlns:a16="http://schemas.microsoft.com/office/drawing/2014/main" id="{B1C22E91-9D85-9270-235A-0661D1493D96}"/>
              </a:ext>
            </a:extLst>
          </p:cNvPr>
          <p:cNvGrpSpPr/>
          <p:nvPr/>
        </p:nvGrpSpPr>
        <p:grpSpPr>
          <a:xfrm rot="5400000">
            <a:off x="7988550" y="454650"/>
            <a:ext cx="260100" cy="610775"/>
            <a:chOff x="6836575" y="2336025"/>
            <a:chExt cx="260100" cy="610775"/>
          </a:xfrm>
        </p:grpSpPr>
        <p:sp>
          <p:nvSpPr>
            <p:cNvPr id="1093" name="Google Shape;1093;p41">
              <a:extLst>
                <a:ext uri="{FF2B5EF4-FFF2-40B4-BE49-F238E27FC236}">
                  <a16:creationId xmlns:a16="http://schemas.microsoft.com/office/drawing/2014/main" id="{F9DA8857-E74A-249A-6311-ECAA4D2FE3F5}"/>
                </a:ext>
              </a:extLst>
            </p:cNvPr>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a:extLst>
                <a:ext uri="{FF2B5EF4-FFF2-40B4-BE49-F238E27FC236}">
                  <a16:creationId xmlns:a16="http://schemas.microsoft.com/office/drawing/2014/main" id="{FDCE20A2-DBA5-3E63-4D8A-5B7ABA9B1169}"/>
                </a:ext>
              </a:extLst>
            </p:cNvPr>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 name="Google Shape;1114;p41">
            <a:extLst>
              <a:ext uri="{FF2B5EF4-FFF2-40B4-BE49-F238E27FC236}">
                <a16:creationId xmlns:a16="http://schemas.microsoft.com/office/drawing/2014/main" id="{8D8A3E22-DACA-B64C-C408-8A807C79808B}"/>
              </a:ext>
            </a:extLst>
          </p:cNvPr>
          <p:cNvSpPr txBox="1"/>
          <p:nvPr/>
        </p:nvSpPr>
        <p:spPr>
          <a:xfrm>
            <a:off x="1398327" y="1202688"/>
            <a:ext cx="6772349" cy="299887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solidFill>
                  <a:schemeClr val="tx1"/>
                </a:solidFill>
                <a:latin typeface="Georgia" panose="02040502050405020303" pitchFamily="18" charset="0"/>
              </a:rPr>
              <a:t>We implemented the UI to read an image from user, process that image with OpenCV to calculate the dimensions of the skin disease area in UI back</a:t>
            </a:r>
          </a:p>
          <a:p>
            <a:pPr marL="0" lvl="0" indent="0" algn="l" rtl="0">
              <a:spcBef>
                <a:spcPts val="0"/>
              </a:spcBef>
              <a:spcAft>
                <a:spcPts val="0"/>
              </a:spcAft>
              <a:buNone/>
            </a:pPr>
            <a:endParaRPr lang="en-US" sz="2400" dirty="0">
              <a:solidFill>
                <a:schemeClr val="tx1"/>
              </a:solidFill>
              <a:latin typeface="Georgia" panose="02040502050405020303" pitchFamily="18" charset="0"/>
              <a:ea typeface="Sarabun"/>
              <a:cs typeface="Sarabun"/>
              <a:sym typeface="Sarabun"/>
            </a:endParaRPr>
          </a:p>
          <a:p>
            <a:pPr marL="0" lvl="0" indent="0" algn="l" rtl="0">
              <a:spcBef>
                <a:spcPts val="0"/>
              </a:spcBef>
              <a:spcAft>
                <a:spcPts val="0"/>
              </a:spcAft>
              <a:buNone/>
            </a:pPr>
            <a:r>
              <a:rPr lang="en-US" sz="2400" dirty="0">
                <a:solidFill>
                  <a:schemeClr val="tx1"/>
                </a:solidFill>
                <a:latin typeface="Georgia" panose="02040502050405020303" pitchFamily="18" charset="0"/>
              </a:rPr>
              <a:t>We prepared the dataset for training the model to generate approximate accurate values.</a:t>
            </a:r>
            <a:endParaRPr lang="en-US" sz="2400" dirty="0">
              <a:solidFill>
                <a:schemeClr val="tx1"/>
              </a:solidFill>
              <a:latin typeface="Georgia" panose="02040502050405020303" pitchFamily="18" charset="0"/>
              <a:ea typeface="Sarabun"/>
              <a:cs typeface="Sarabun"/>
              <a:sym typeface="Sarabun"/>
            </a:endParaRPr>
          </a:p>
          <a:p>
            <a:pPr marL="0" lvl="0" indent="0" algn="l" rtl="0">
              <a:spcBef>
                <a:spcPts val="0"/>
              </a:spcBef>
              <a:spcAft>
                <a:spcPts val="0"/>
              </a:spcAft>
              <a:buNone/>
            </a:pPr>
            <a:endParaRPr lang="en-US" sz="2400" dirty="0">
              <a:solidFill>
                <a:schemeClr val="accent1">
                  <a:lumMod val="50000"/>
                </a:schemeClr>
              </a:solidFill>
              <a:latin typeface="Georgia" panose="02040502050405020303" pitchFamily="18" charset="0"/>
              <a:ea typeface="Sarabun"/>
              <a:cs typeface="Sarabun"/>
              <a:sym typeface="Sarabun"/>
            </a:endParaRPr>
          </a:p>
        </p:txBody>
      </p:sp>
      <p:sp>
        <p:nvSpPr>
          <p:cNvPr id="2" name="Google Shape;1131;p42">
            <a:extLst>
              <a:ext uri="{FF2B5EF4-FFF2-40B4-BE49-F238E27FC236}">
                <a16:creationId xmlns:a16="http://schemas.microsoft.com/office/drawing/2014/main" id="{3287A85A-C651-3714-600A-5F5A9ABCD52F}"/>
              </a:ext>
            </a:extLst>
          </p:cNvPr>
          <p:cNvSpPr/>
          <p:nvPr/>
        </p:nvSpPr>
        <p:spPr>
          <a:xfrm>
            <a:off x="660327" y="1375540"/>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3</a:t>
            </a:r>
            <a:endParaRPr sz="2800" dirty="0">
              <a:solidFill>
                <a:schemeClr val="bg1"/>
              </a:solidFill>
            </a:endParaRPr>
          </a:p>
        </p:txBody>
      </p:sp>
      <p:sp>
        <p:nvSpPr>
          <p:cNvPr id="3" name="Google Shape;1131;p42">
            <a:extLst>
              <a:ext uri="{FF2B5EF4-FFF2-40B4-BE49-F238E27FC236}">
                <a16:creationId xmlns:a16="http://schemas.microsoft.com/office/drawing/2014/main" id="{F62399D7-5AA3-90C0-3227-A6867289FF19}"/>
              </a:ext>
            </a:extLst>
          </p:cNvPr>
          <p:cNvSpPr/>
          <p:nvPr/>
        </p:nvSpPr>
        <p:spPr>
          <a:xfrm>
            <a:off x="691658" y="3202812"/>
            <a:ext cx="738000" cy="73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chemeClr val="bg1"/>
                </a:solidFill>
              </a:rPr>
              <a:t>4</a:t>
            </a:r>
            <a:endParaRPr sz="2800" dirty="0">
              <a:solidFill>
                <a:schemeClr val="bg1"/>
              </a:solidFill>
            </a:endParaRPr>
          </a:p>
        </p:txBody>
      </p:sp>
    </p:spTree>
    <p:extLst>
      <p:ext uri="{BB962C8B-B14F-4D97-AF65-F5344CB8AC3E}">
        <p14:creationId xmlns:p14="http://schemas.microsoft.com/office/powerpoint/2010/main" val="4140334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6" name="Google Shape;1126;p42"/>
          <p:cNvSpPr txBox="1">
            <a:spLocks noGrp="1"/>
          </p:cNvSpPr>
          <p:nvPr>
            <p:ph type="title"/>
          </p:nvPr>
        </p:nvSpPr>
        <p:spPr>
          <a:xfrm>
            <a:off x="848013" y="261486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erlin Sans FB Demi" panose="020E0802020502020306" pitchFamily="34" charset="0"/>
              </a:rPr>
              <a:t>HOME PAGE AND LOGIN PAGE </a:t>
            </a:r>
            <a:br>
              <a:rPr lang="en" dirty="0">
                <a:latin typeface="Berlin Sans FB Demi" panose="020E0802020502020306" pitchFamily="34" charset="0"/>
              </a:rPr>
            </a:br>
            <a:r>
              <a:rPr lang="en" dirty="0">
                <a:latin typeface="Berlin Sans FB Demi" panose="020E0802020502020306" pitchFamily="34" charset="0"/>
              </a:rPr>
              <a:t>SCREENSHOTS</a:t>
            </a:r>
            <a:endParaRPr dirty="0">
              <a:latin typeface="Berlin Sans FB Demi" panose="020E0802020502020306" pitchFamily="34" charset="0"/>
            </a:endParaRPr>
          </a:p>
        </p:txBody>
      </p:sp>
      <p:grpSp>
        <p:nvGrpSpPr>
          <p:cNvPr id="1135" name="Google Shape;1135;p42"/>
          <p:cNvGrpSpPr/>
          <p:nvPr/>
        </p:nvGrpSpPr>
        <p:grpSpPr>
          <a:xfrm rot="5400000">
            <a:off x="910850" y="454650"/>
            <a:ext cx="260100" cy="610775"/>
            <a:chOff x="6836575" y="2336025"/>
            <a:chExt cx="260100" cy="610775"/>
          </a:xfrm>
        </p:grpSpPr>
        <p:sp>
          <p:nvSpPr>
            <p:cNvPr id="1136" name="Google Shape;1136;p42"/>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2"/>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42"/>
          <p:cNvGrpSpPr/>
          <p:nvPr/>
        </p:nvGrpSpPr>
        <p:grpSpPr>
          <a:xfrm rot="5400000">
            <a:off x="7988550" y="454650"/>
            <a:ext cx="260100" cy="610775"/>
            <a:chOff x="6836575" y="2336025"/>
            <a:chExt cx="260100" cy="610775"/>
          </a:xfrm>
        </p:grpSpPr>
        <p:sp>
          <p:nvSpPr>
            <p:cNvPr id="1139" name="Google Shape;1139;p42"/>
            <p:cNvSpPr/>
            <p:nvPr/>
          </p:nvSpPr>
          <p:spPr>
            <a:xfrm>
              <a:off x="6836575" y="2336025"/>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2"/>
            <p:cNvSpPr/>
            <p:nvPr/>
          </p:nvSpPr>
          <p:spPr>
            <a:xfrm>
              <a:off x="6836575" y="2721800"/>
              <a:ext cx="260100" cy="225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Graphic 2" descr="Home with solid fill">
            <a:extLst>
              <a:ext uri="{FF2B5EF4-FFF2-40B4-BE49-F238E27FC236}">
                <a16:creationId xmlns:a16="http://schemas.microsoft.com/office/drawing/2014/main" id="{D7AEB4B5-1B0A-F39D-7601-962F2C037EC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29879" y="371029"/>
            <a:ext cx="2284241" cy="228424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1">
          <a:extLst>
            <a:ext uri="{FF2B5EF4-FFF2-40B4-BE49-F238E27FC236}">
              <a16:creationId xmlns:a16="http://schemas.microsoft.com/office/drawing/2014/main" id="{468940C7-9033-4634-6B28-4DD87C708404}"/>
            </a:ext>
          </a:extLst>
        </p:cNvPr>
        <p:cNvGrpSpPr/>
        <p:nvPr/>
      </p:nvGrpSpPr>
      <p:grpSpPr>
        <a:xfrm>
          <a:off x="0" y="0"/>
          <a:ext cx="0" cy="0"/>
          <a:chOff x="0" y="0"/>
          <a:chExt cx="0" cy="0"/>
        </a:xfrm>
      </p:grpSpPr>
      <p:sp>
        <p:nvSpPr>
          <p:cNvPr id="20" name="TextBox 19">
            <a:extLst>
              <a:ext uri="{FF2B5EF4-FFF2-40B4-BE49-F238E27FC236}">
                <a16:creationId xmlns:a16="http://schemas.microsoft.com/office/drawing/2014/main" id="{A67A7F0E-0E79-F671-0575-7C3F8D3B8CD9}"/>
              </a:ext>
            </a:extLst>
          </p:cNvPr>
          <p:cNvSpPr txBox="1"/>
          <p:nvPr/>
        </p:nvSpPr>
        <p:spPr>
          <a:xfrm>
            <a:off x="960514" y="260656"/>
            <a:ext cx="2891883" cy="369332"/>
          </a:xfrm>
          <a:prstGeom prst="rect">
            <a:avLst/>
          </a:prstGeom>
          <a:noFill/>
        </p:spPr>
        <p:txBody>
          <a:bodyPr wrap="square" rtlCol="0">
            <a:spAutoFit/>
          </a:bodyPr>
          <a:lstStyle/>
          <a:p>
            <a:r>
              <a:rPr lang="en-IN" sz="1800" dirty="0">
                <a:solidFill>
                  <a:schemeClr val="accent1">
                    <a:lumMod val="50000"/>
                  </a:schemeClr>
                </a:solidFill>
                <a:latin typeface="Georgia" panose="02040502050405020303" pitchFamily="18" charset="0"/>
              </a:rPr>
              <a:t>HOME PAGE: </a:t>
            </a:r>
          </a:p>
        </p:txBody>
      </p:sp>
      <p:pic>
        <p:nvPicPr>
          <p:cNvPr id="5" name="Picture 4">
            <a:extLst>
              <a:ext uri="{FF2B5EF4-FFF2-40B4-BE49-F238E27FC236}">
                <a16:creationId xmlns:a16="http://schemas.microsoft.com/office/drawing/2014/main" id="{C74815B0-9D05-FF15-A960-98066F36A0E3}"/>
              </a:ext>
            </a:extLst>
          </p:cNvPr>
          <p:cNvPicPr>
            <a:picLocks noChangeAspect="1"/>
          </p:cNvPicPr>
          <p:nvPr/>
        </p:nvPicPr>
        <p:blipFill>
          <a:blip r:embed="rId3"/>
          <a:stretch>
            <a:fillRect/>
          </a:stretch>
        </p:blipFill>
        <p:spPr>
          <a:xfrm>
            <a:off x="1442224" y="817756"/>
            <a:ext cx="6259551" cy="3687338"/>
          </a:xfrm>
          <a:prstGeom prst="rect">
            <a:avLst/>
          </a:prstGeom>
        </p:spPr>
      </p:pic>
      <p:sp>
        <p:nvSpPr>
          <p:cNvPr id="17" name="TextBox 16">
            <a:extLst>
              <a:ext uri="{FF2B5EF4-FFF2-40B4-BE49-F238E27FC236}">
                <a16:creationId xmlns:a16="http://schemas.microsoft.com/office/drawing/2014/main" id="{1E7DB7EE-4E50-613D-D14B-98FBDD0E547C}"/>
              </a:ext>
            </a:extLst>
          </p:cNvPr>
          <p:cNvSpPr txBox="1"/>
          <p:nvPr/>
        </p:nvSpPr>
        <p:spPr>
          <a:xfrm>
            <a:off x="7701775" y="1115122"/>
            <a:ext cx="1323279" cy="523220"/>
          </a:xfrm>
          <a:prstGeom prst="rect">
            <a:avLst/>
          </a:prstGeom>
          <a:noFill/>
        </p:spPr>
        <p:txBody>
          <a:bodyPr wrap="square" rtlCol="0">
            <a:spAutoFit/>
          </a:bodyPr>
          <a:lstStyle/>
          <a:p>
            <a:r>
              <a:rPr lang="en-US" dirty="0">
                <a:solidFill>
                  <a:schemeClr val="tx1"/>
                </a:solidFill>
                <a:latin typeface="Georgia" panose="02040502050405020303" pitchFamily="18" charset="0"/>
              </a:rPr>
              <a:t>Redirects to Signup page</a:t>
            </a:r>
            <a:endParaRPr lang="en-IN" dirty="0">
              <a:solidFill>
                <a:schemeClr val="tx1"/>
              </a:solidFill>
              <a:latin typeface="Georgia" panose="02040502050405020303" pitchFamily="18" charset="0"/>
            </a:endParaRPr>
          </a:p>
        </p:txBody>
      </p:sp>
      <p:cxnSp>
        <p:nvCxnSpPr>
          <p:cNvPr id="26" name="Straight Connector 25">
            <a:extLst>
              <a:ext uri="{FF2B5EF4-FFF2-40B4-BE49-F238E27FC236}">
                <a16:creationId xmlns:a16="http://schemas.microsoft.com/office/drawing/2014/main" id="{2245A042-CCC7-3AE0-400D-3DD7D4CFD762}"/>
              </a:ext>
            </a:extLst>
          </p:cNvPr>
          <p:cNvCxnSpPr/>
          <p:nvPr/>
        </p:nvCxnSpPr>
        <p:spPr>
          <a:xfrm>
            <a:off x="6965795" y="1003610"/>
            <a:ext cx="0" cy="52782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CE8BB8C-022B-B940-5887-7DB12D675170}"/>
              </a:ext>
            </a:extLst>
          </p:cNvPr>
          <p:cNvCxnSpPr>
            <a:cxnSpLocks/>
          </p:cNvCxnSpPr>
          <p:nvPr/>
        </p:nvCxnSpPr>
        <p:spPr>
          <a:xfrm>
            <a:off x="6965795" y="1531434"/>
            <a:ext cx="29736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1F8822-8707-E670-C8BC-E8449AADF82F}"/>
              </a:ext>
            </a:extLst>
          </p:cNvPr>
          <p:cNvCxnSpPr/>
          <p:nvPr/>
        </p:nvCxnSpPr>
        <p:spPr>
          <a:xfrm>
            <a:off x="7263161" y="1531434"/>
            <a:ext cx="0" cy="133814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E17AC4D0-80CD-E77F-F181-122552915B2B}"/>
              </a:ext>
            </a:extLst>
          </p:cNvPr>
          <p:cNvCxnSpPr/>
          <p:nvPr/>
        </p:nvCxnSpPr>
        <p:spPr>
          <a:xfrm>
            <a:off x="7263161" y="2869580"/>
            <a:ext cx="483219" cy="0"/>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EA8881B9-58E0-47EA-CB04-1FC1915B1DA2}"/>
              </a:ext>
            </a:extLst>
          </p:cNvPr>
          <p:cNvSpPr txBox="1"/>
          <p:nvPr/>
        </p:nvSpPr>
        <p:spPr>
          <a:xfrm>
            <a:off x="7701775" y="2571750"/>
            <a:ext cx="1323279" cy="523220"/>
          </a:xfrm>
          <a:prstGeom prst="rect">
            <a:avLst/>
          </a:prstGeom>
          <a:noFill/>
        </p:spPr>
        <p:txBody>
          <a:bodyPr wrap="square" rtlCol="0">
            <a:spAutoFit/>
          </a:bodyPr>
          <a:lstStyle/>
          <a:p>
            <a:r>
              <a:rPr lang="en-US" dirty="0">
                <a:solidFill>
                  <a:schemeClr val="tx1"/>
                </a:solidFill>
                <a:latin typeface="Georgia" panose="02040502050405020303" pitchFamily="18" charset="0"/>
              </a:rPr>
              <a:t>Redirects to Login Page</a:t>
            </a:r>
            <a:endParaRPr lang="en-IN" dirty="0">
              <a:solidFill>
                <a:schemeClr val="tx1"/>
              </a:solidFill>
              <a:latin typeface="Georgia" panose="02040502050405020303" pitchFamily="18" charset="0"/>
            </a:endParaRPr>
          </a:p>
        </p:txBody>
      </p:sp>
      <p:cxnSp>
        <p:nvCxnSpPr>
          <p:cNvPr id="38" name="Straight Connector 37">
            <a:extLst>
              <a:ext uri="{FF2B5EF4-FFF2-40B4-BE49-F238E27FC236}">
                <a16:creationId xmlns:a16="http://schemas.microsoft.com/office/drawing/2014/main" id="{F9D95B7D-9720-02B6-F4A0-07231A809888}"/>
              </a:ext>
            </a:extLst>
          </p:cNvPr>
          <p:cNvCxnSpPr/>
          <p:nvPr/>
        </p:nvCxnSpPr>
        <p:spPr>
          <a:xfrm>
            <a:off x="7411844" y="1003610"/>
            <a:ext cx="0" cy="42374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96E892E-FF11-A830-34FA-CC08616D2F05}"/>
              </a:ext>
            </a:extLst>
          </p:cNvPr>
          <p:cNvCxnSpPr/>
          <p:nvPr/>
        </p:nvCxnSpPr>
        <p:spPr>
          <a:xfrm>
            <a:off x="7411844" y="1427356"/>
            <a:ext cx="334536" cy="0"/>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7478360"/>
      </p:ext>
    </p:extLst>
  </p:cSld>
  <p:clrMapOvr>
    <a:masterClrMapping/>
  </p:clrMapOvr>
</p:sld>
</file>

<file path=ppt/theme/theme1.xml><?xml version="1.0" encoding="utf-8"?>
<a:theme xmlns:a="http://schemas.openxmlformats.org/drawingml/2006/main" name="Skin Diseases: Hormonal Acne Case Report by Slidesgo">
  <a:themeElements>
    <a:clrScheme name="Simple Light">
      <a:dk1>
        <a:srgbClr val="045762"/>
      </a:dk1>
      <a:lt1>
        <a:srgbClr val="FFF6E6"/>
      </a:lt1>
      <a:dk2>
        <a:srgbClr val="000000"/>
      </a:dk2>
      <a:lt2>
        <a:srgbClr val="11635B"/>
      </a:lt2>
      <a:accent1>
        <a:srgbClr val="4CA7A7"/>
      </a:accent1>
      <a:accent2>
        <a:srgbClr val="99CEBE"/>
      </a:accent2>
      <a:accent3>
        <a:srgbClr val="D67090"/>
      </a:accent3>
      <a:accent4>
        <a:srgbClr val="FFC5C1"/>
      </a:accent4>
      <a:accent5>
        <a:srgbClr val="C04929"/>
      </a:accent5>
      <a:accent6>
        <a:srgbClr val="FFA698"/>
      </a:accent6>
      <a:hlink>
        <a:srgbClr val="04576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1553</TotalTime>
  <Words>896</Words>
  <Application>Microsoft Office PowerPoint</Application>
  <PresentationFormat>On-screen Show (16:9)</PresentationFormat>
  <Paragraphs>100</Paragraphs>
  <Slides>22</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Berlin Sans FB Demi</vt:lpstr>
      <vt:lpstr>Georgia</vt:lpstr>
      <vt:lpstr>Arial</vt:lpstr>
      <vt:lpstr>Alata</vt:lpstr>
      <vt:lpstr>Montserrat</vt:lpstr>
      <vt:lpstr>Sarabun</vt:lpstr>
      <vt:lpstr>Poppins</vt:lpstr>
      <vt:lpstr>Skin Diseases: Hormonal Acne Case Report by Slidesgo</vt:lpstr>
      <vt:lpstr>ADVANCED SKIN DISEASES DETECTION.</vt:lpstr>
      <vt:lpstr>ABOUT THE PROJECT</vt:lpstr>
      <vt:lpstr>INTRODUCTION</vt:lpstr>
      <vt:lpstr>PowerPoint Presentation</vt:lpstr>
      <vt:lpstr>PROJECT OVERVIEW AS CUSTOMER FEATURE </vt:lpstr>
      <vt:lpstr>MILESTONE</vt:lpstr>
      <vt:lpstr>MILESTONE</vt:lpstr>
      <vt:lpstr>HOME PAGE AND LOGIN PAGE  SCREENSHOTS</vt:lpstr>
      <vt:lpstr>PowerPoint Presentation</vt:lpstr>
      <vt:lpstr>PowerPoint Presentation</vt:lpstr>
      <vt:lpstr>REGISTRATION PAGE AND  PROFILE PAGE  SCREENSHOTS</vt:lpstr>
      <vt:lpstr>PowerPoint Presentation</vt:lpstr>
      <vt:lpstr>PowerPoint Presentation</vt:lpstr>
      <vt:lpstr>PowerPoint Presentation</vt:lpstr>
      <vt:lpstr>MODEL TRAINING PROCESS</vt:lpstr>
      <vt:lpstr>MODEL TRAINING PROCESS</vt:lpstr>
      <vt:lpstr>ABOUT MODEL</vt:lpstr>
      <vt:lpstr>ABOUT MODEL</vt:lpstr>
      <vt:lpstr>CONCLUSION</vt:lpstr>
      <vt:lpstr>CONCLUSION</vt:lpstr>
      <vt:lpstr>TEAM MEMBERS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Ankita Pagare</dc:creator>
  <cp:lastModifiedBy>Aditya Saklani</cp:lastModifiedBy>
  <cp:revision>15</cp:revision>
  <dcterms:modified xsi:type="dcterms:W3CDTF">2024-11-28T08:14:08Z</dcterms:modified>
</cp:coreProperties>
</file>